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419" r:id="rId2"/>
    <p:sldId id="420" r:id="rId3"/>
    <p:sldId id="421" r:id="rId4"/>
    <p:sldId id="422" r:id="rId5"/>
    <p:sldId id="425" r:id="rId6"/>
    <p:sldId id="427" r:id="rId7"/>
    <p:sldId id="468" r:id="rId8"/>
    <p:sldId id="453" r:id="rId9"/>
    <p:sldId id="454" r:id="rId10"/>
    <p:sldId id="430" r:id="rId11"/>
    <p:sldId id="431" r:id="rId12"/>
    <p:sldId id="455" r:id="rId13"/>
    <p:sldId id="432" r:id="rId14"/>
    <p:sldId id="433" r:id="rId15"/>
    <p:sldId id="434" r:id="rId16"/>
    <p:sldId id="435" r:id="rId17"/>
    <p:sldId id="440" r:id="rId18"/>
    <p:sldId id="457" r:id="rId19"/>
    <p:sldId id="458" r:id="rId20"/>
    <p:sldId id="459" r:id="rId21"/>
    <p:sldId id="460" r:id="rId22"/>
    <p:sldId id="461" r:id="rId23"/>
    <p:sldId id="462" r:id="rId24"/>
    <p:sldId id="467" r:id="rId25"/>
    <p:sldId id="463" r:id="rId26"/>
    <p:sldId id="464" r:id="rId27"/>
    <p:sldId id="465" r:id="rId28"/>
    <p:sldId id="466" r:id="rId29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584" autoAdjust="0"/>
  </p:normalViewPr>
  <p:slideViewPr>
    <p:cSldViewPr snapToGrid="0">
      <p:cViewPr varScale="1">
        <p:scale>
          <a:sx n="33" d="100"/>
          <a:sy n="33" d="100"/>
        </p:scale>
        <p:origin x="2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EA0490-7CB8-4925-911E-0DBC4FDC377D}" type="datetimeFigureOut">
              <a:rPr lang="zh-TW" altLang="en-US"/>
              <a:pPr>
                <a:defRPr/>
              </a:pPr>
              <a:t>2016/11/25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7C7469-B0D0-4224-B4FE-DF653090DE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55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1:35:06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11700 812 11 0,'-11'0'5'0,"1"-8"7"0,4 8 6 15,6 0-15-15,-8 0 1 16,1-5 4-16,1 5 0 16,-4 0-8-16,2 0 0 15,2 0 8-15,-2 0 0 16,6 5-1-16,-3-5 0 0,5 0-2 15,7-5 1-15,7 2-2 16,10-2 1-16,13 2-4 16,2-4 1-16,17 1-1 15,5 6 0-15,2 0-1 16,-2-2 1-16,0 2-1 16,-3-6 0-16,-10 6 1 15,-9-5 0-15,-7 5-1 16,-3-3 1-16,-10 3-5 15,-1 0 0-15,-4 0-12 16,-4 0 1-16</inkml:trace>
  <inkml:trace contextRef="#ctx0" brushRef="#br0" timeOffset="296.8788">12084 934 29 0,'-22'5'14'0,"6"-13"-1"0,14 3 8 15,-1 2-20-15,3-2 1 16,0 10 1-16,0 3 0 16,3 8-3-16,-1 0 0 15,4 13 4-15,-4 0 0 16,1 3 0-16,-3 5 1 0,0 0 0 15,0-2 0-15,0-1-1 16,0-5 0-16,0-10-1 16,0 2 1-16,0-13-1 15,0 0 1-15,0-8-7 16,5-8 0-16,-2-8-14 16,10-16 1-16</inkml:trace>
  <inkml:trace contextRef="#ctx0" brushRef="#br0" timeOffset="1687.4788">12306 646 26 0,'-3'-14'13'0,"0"6"5"0,3 8 2 15,-2-5-17-15,2 5 0 16,-3 5 3-16,1 1 0 16,-1-4-7-16,3 12 1 15,0 9 5-15,3 14 1 16,-1 8-2-16,1 3 1 15,-3 5-1-15,0 5 0 0,-3-2-1 16,3 7 1-16,0-10-1 16,0-8 1-16,0-5-1 15,0-8 1-15,-2-3-1 16,2-8 0-16,0-5 0 16,0-16 1-16,0 0-2 15,2-8 0-15,1-13-1 16,-1-1 0-16,1-1 0 15,0-1 0-15,5 0-1 16,-3 3 0-16,0-3-1 16,1 8 1-16,2 3-1 15,-6-3 1-15,3 8-1 16,-2 0 0-16,0 0 0 16,-3 8 0-16,5 8 0 15,3 0 0-15,-3 8 0 16,1 0 0-16,4 8 1 0,1 5 0 15,2 3 1-15,0-3 0 16,6 0 1-16,2-5 1 16,0-3 0-16,3-8 0 15,0-5-1-15,-1-8 0 16,7-5 0-16,-4-6 0 16,0-2-1-16,-2-11 0 15,0-5-1-15,0 5 1 16,-6 3-1-16,-7-3 1 15,-3 3-1-15,-5 0 0 0,-3 5 0 16,-3 8 0-16,-8 0-1 16,3 8 0-16,1 8 0 15,-7 0 1-15,4 5-1 16,2 3 0-16,8 13 1 16,2 3 0-16,12-3 0 15,2 0 1-15,-3-5 0 16,3-8 0-16,5-8 1 15,3-3 0-15,2-5-1 16,1-8 1-16,-1-11-1 16,0-4 1-16,-2-1-2 15,-3 0 1-15,-2-5-1 16,-6 5 1-16,0 6-2 16,-2 7 1-16,0 11-1 15,-6 3 0-15,-3 10 0 16,1 11 0-16,0 5 0 15,2 0 0-15,-2 0 1 0,2-5 1 16,0-3 0-16,1-5 1 16,-1-8-1-16,0 0 1 15,-2-8 0-15,2-8 0 16,-2-5-1-16,-1-3 0 16,6-8-1-16,-5-3 1 15,2 9-1-15,-2 2 0 16,8 8-1-16,-1 8 1 15,11 8-1-15,-2 0 1 0,5 3-1 16,-3-4 1-16,3 1 0 16,5-2 0-16,0-6 0 15,3-8 0-15,-1-5 0 16,-2-3 1-16,-2 0-1 16,-3 0 1-16,-6 0-1 15,-5-5 0-15,-2-3 0 16,-6 3 0-16,-5 5-1 15,-5 3 1-15,-8 5-1 16,0 5 1-16,-6 6 0 16,-2 5 0-16,0 5-1 15,0-2 1-15,5 7-1 16,2 6 1-16,9 5 0 16,8-5 0-16,7 5 0 15,12-3 0-15,4 4 0 16,6-4 1-16,-3-10 0 15,3-6 0-15,2-2 0 16,-5-2 0-16,0-6 0 0,-8-8 1 16,-2 0-1-16,-6-8 0 15,-2 3-8-15,-6-1 1 16,-2 4-16-16,-6 2 0 16,0 0-3-16,3-3 1 15</inkml:trace>
  <inkml:trace contextRef="#ctx0" brushRef="#br0" timeOffset="2703.1305">14126 1302 35 0,'-18'16'17'0,"-1"5"-8"0,16-21 22 16,1 8-28-16,2-8 1 0,0 0 2 15,8 0 0-15,2-8-8 16,1-8 1 0,5-21 5-1,-8 2 0-15,2 4-2 16,-4-6 0-1,-1 5 0 1,-3 3 0-16,-2 13 0 16,-2 3 0-16,-3 10 1 15,-1 11 0-15,-2 3 1 16,6 10 0-16,2 8 0 16,5 8 0-16,3-8 0 15,0-3 0-15,5-7-1 16,0-3 1-16,8-8-2 15,6-8 0-15,2-8 0 16,5-8 0-16,-2-5-1 16,-3-3 0-16,3-10 0 0,-3 5 0 15,-5-3-1-15,-3 8 1 16,0 0-1-16,0 3 0 16,-5 5 0-16,0 0 0 15,-5 3-1-15,5 5 1 16,-3 8-1-16,0 0 0 15,0 0 0-15,-5 8 1 16,0 0 0-16,3 8 0 16,-3 0-1-16,5 2 1 0,-2 1 0 15,-1 5 0-15,-5 2 0 16,-2-2 0-16,-3 0 1 16,-3-3 0-16,1 0 1 15,-6-5 1-15,3-6 0 16,-1 1 0-16,-2-3 0 15,-2-5 1-15,-1-3-1 16,-2-3 0-16,2-5-2 16,-2-3 1-16,5 1-2 15,-2-6 1-15,-1-5-8 16,3 5 1-16,-3 0-16 16,4 3 1-16,1-3-4 15,1 0 0-15,10-21 0 16,1 8 0-16</inkml:trace>
  <inkml:trace contextRef="#ctx0" brushRef="#br0" timeOffset="2843.7407">14481 878 57 0,'-32'-21'28'0,"40"16"-30"0,-6 2 67 16,-2-5-65-16,3 3 0 15,-3 2-7-15,3-2 1 16,-1 5-9-16,12-8 0 15</inkml:trace>
  <inkml:trace contextRef="#ctx0" brushRef="#br0" timeOffset="4031.2477">15491 1347 39 0,'-16'16'19'0,"30"-24"-12"0,-12 8 20 15,4 0-24-15,4-8 1 16,-2 0 0-16,0-5 0 15,3-3-6-15,-6 0 1 16,0-8 4-16,-2-2 0 16,5-4-2-16,-6 7 1 15,1-1 0-15,-6 0 0 16,-7 3-1-16,-3 0 0 0,-8 5 0 16,-1 5 1-16,1 1-2 15,-3 10 1-15,-2 10-1 16,-1-2 1-16,1 8 1 15,2 8 0-15,6 5 0 16,7 3 0-16,6-1 0 16,10 4 1-16,6-6 0 15,5-11 0-15,5-2 0 16,8-5 0-16,3-8 0 16,2-6 0-16,-10-10-1 15,-6-3 1-15,1-5-2 16,-3-3 1-16,-6 0-1 15,-2 3 0-15,-3 0-1 16,-5 10 1-16,3-2-2 16,-3 13 1-1,3 24 1 1,5-1 0-16,8 4 0 0,5-3 1 16,3-3 1-16,-1-5 0 15,1-6 1-15,-5-2 0 16,-6-2-1-16,3-6 0 15,-6-8-1-15,1 0 0 16,-6 0-5-16,-5-8 0 16,0-3-18-16,-2 4 0 15,2-4-4-15,0-34 1 16</inkml:trace>
  <inkml:trace contextRef="#ctx0" brushRef="#br0" timeOffset="4890.6946">16491 1188 31 0,'0'-29'15'0,"-2"-3"0"0,-1 27 15 15,1-3-24-15,2 0 0 16,-3 0 3-16,3 3 1 15,0 5-13-15,0 5 1 16,0 11 9-16,3 16 1 16,-1 13-3-16,1 15 0 15,-3 1-1-15,2 3 1 16,-2 5 0-16,0-1 0 16,0-9-1-16,0-12 0 0,3-4-1 15,-3-12 1-15,0-7-1 16,0-3 0-16,0-18-2 15,0-3 0-15,-3-16-11 16,1-13 1-16,-3 3-13 16,-3-12 1-16,8-12-3 15,0-3 1-15</inkml:trace>
  <inkml:trace contextRef="#ctx0" brushRef="#br0" timeOffset="5562.5261">16319 1143 40 0,'-13'-16'20'0,"0"3"-20"15,13 8 37-15,-3-3-34 16,3-3 0-16,3-2 1 16,0 0 0-16,2 2-6 15,0-2 1-15,6 5 3 16,2 0 0-16,8 0-1 0,6 0 0 15,-3 8-1-15,2 0 0 16,3 0-1-16,3 3 1 16,2 7 0-16,1 1 0 15,-6 5-1-15,-5 0 1 16,-6-3 2-16,-7 8 0 16,-9-2 1-16,-4 7 0 15,-9-7 1-15,-5 2 0 0,-2 2 0 16,-1-1 0-16,3-9-1 15,3 3 0-15,5-3-2 16,0-5 1-16,0 0-1 16,6-8 0-16,2 0 0 15,10-8 0 1,25-21-1 0,2 5 1-16,-3-2-1 15,-5 7 1-15,-5-2-1 16,-3 8 1-16,-5 5 0 15,-8 5 0-15,0 3 1 16,-6 16 0-16,1 8 0 16,2 5 0-16,3 0 0 15,6-5 0-15,7-8-1 16,3 0 1-16,2-11-1 16,-2-5 1-16,-3-5-1 15,-2-6 1-15,-6-2-1 0,3-8 0 16,-8-3-1-16,-6 0 1 15,1 0 0-15,-3-2 1 16,-8 2-1-16,-8 0 0 16,0 3-1-16,-5 8 0 15,2 5-1-15,9 5 1 16,-3 3-9-16,5 8 0 16,10-5-13-16,9 2 0 15,7-5-1-15,22-13 1 0</inkml:trace>
  <inkml:trace contextRef="#ctx0" brushRef="#br0" timeOffset="6921.9743">17198 788 49 0,'-8'-21'24'0,"13"-8"-28"15,-5 27 46-15,3 2-42 16,0 0 1-16,2 10 3 15,-3 11 0-15,1 11-2 16,0 10 1-16,-3 19 3 16,0 8 0-16,0-3 0 15,5-2 1-15,0-6-2 16,3-5 1-16,3-14-3 16,5-9 1-16,5-15-2 15,5-9 0-15,-2-6 0 16,-5-16 0-16,2-5-1 0,-5-8 1 15,-6-1-2-15,-2 12 1 16,3-3-2-16,-6 13 0 16,0 8 0-16,3 8 0 15,0 5 0-15,3 3 0 16,5 0 0-16,5 0 0 16,5-3 1-16,1-10 1 15,2-6-1-15,0-5 1 16,-2-5 0-16,-4-8 0 0,-7 5 0 15,0 0 0-15,-3-8-1 16,-5 8 1-16,-2-2-2 16,-1 7 1-16,3 6-1 15,-6 10 0-15,1 3 0 16,0 13 0-16,-3 11 0 16,2 13 1-16,1 16-1 15,5-3 1-15,0-3 0 16,2 14 0-16,4 3 0 15,2-11 0-15,-8-9 0 16,-3-4 1-16,-5-3-1 16,-3-8 1-16,-5-8 0 15,-5-5 0-15,-8-8 0 16,-8-3 0-16,-14-10 0 16,-7-6 1-16,2-5-2 15,-2-5 1-15,3 0-1 16,4-3 0-16,9-3 0 0,7-2 0 15,12-8-1-15,15-3 1 16,13 1-5-16,3-6 1 16,18 2-4-16,11-5 0 15,5-5-1-15,8 0 0 16,3 6-1-16,-8-6 1 16,-8 0 3-16,-2 3 1 15,-9 2 2-15,-5-3 1 16,-2 9 1-16,-4-3 1 0,-1 11 0 15,-7 7 0-15,-4 3 1 16,2-2 1-16,-5 10 1 16,0 13 1-16,-5 11 0 15,-3 8 1-15,-3 18 1 16,-2-2 1-16,2 5-1 16,0 0 1-16,3-14-1 15,0-1 0-15,0-7-1 16,0-4 0-16,3-11-1 15,5-8 0-15,-3-11-1 16,3-5 0-16,3-2-1 16,-1-11 0-16,4-3-2 15,-6 3 1-15,2 0-2 16,1 5 1-16,-3 8-2 16,-3 6 1-16,3 2 0 15,-5 16 0-15,-1 10 0 16,1 1 0-16,2 7 1 15,6-2 0-15,-1-3 1 0,4-5 0 16,-1-8 1-16,5 0 0 16,6-8-1-16,3-8 1 15,-4 0 0-15,1-13 0 16,-3-3-2-16,-5 3 1 16,-5 5-2-16,-1 8 1 15,-2 8 0-15,-2 10 0 16,-1 9-1-16,3 0 1 15,0-4-1-15,8 4 1 0,0-3 0 16,7-8 0-16,1 0 1 16,-3-8 0-16,-2-6-1 15,-6-2 1-15,-5-2 0 16,-5-6 1-16,-6-10-1 16,-2 2 1-16,-6-5-1 15,3 5 0-15,-5-5-1 16,2 5 1-16,-4 8-1 15,1 0 0-15,1 8-2 16,5 8 1-16,-2 0-9 16,4 0 1-16,1 8-11 15,5 0 0-15,11-5-4 16,4 2 0-16,9-5 0 16,3-5 0-16</inkml:trace>
  <inkml:trace contextRef="#ctx0" brushRef="#br0" timeOffset="7546.9511">18635 1053 43 0,'5'-16'21'0,"8"3"-17"0,-13 13 47 16,5 5-47-16,1 3 1 16,4 8 5-16,-4 5 0 15,2 11-11-15,-1 0 0 16,-1 2 8-16,-4-2 0 16,-2-8-1-16,3-3 0 15,-3-5-2-15,0-3 0 16,-3-5-1-16,1-5 0 15,2-6-1-15,2-18 0 0,4 0-1 16,7-11 1-16,0 0-3 16,6-10 1-16,-3 5-2 15,-3 5 1-15,3 8-2 16,-6 8 1-16,3 8-1 16,-5 3 1-16,0 10-1 15,-2 11 1-15,-4 0 1 16,1 13 1-16,-3 6 0 15,0-1 0-15,0-5 1 16,0 3 0-16,0-8 2 16,0-3 0-16,0-8 0 15,0-5 1-15,3-5-1 16,2-6 0-16,5-10-1 16,4-11 1-16,7-5-3 15,3 0 1-15,-1 0-1 16,1 2 0-16,-3 6 0 15,-2 5 0-15,-3 3-1 16,-6 10 0-16,6 3 0 0,-8 8 1 16,-2 0 0-16,4 3 0 15,-5 2 0-15,1 0 1 16,-1-2 0-16,3-6 0 16,-3 3 0-16,0-5 0 15,-2 2-1-15,2 3 0 16,3 5 0-16,3 3 1 15,2 0-1-15,0 5 0 16,3-5-1-16,3-6 1 0,-1 1-4 16,-7-11 0-16,2 0-10 15,-2-5 1-15,2-3-10 16,0-8 1-16,3-13-3 16,5-11 0-16</inkml:trace>
  <inkml:trace contextRef="#ctx0" brushRef="#br0" timeOffset="7671.9226">19346 878 75 0,'-8'-5'37'0,"3"0"-56"16,5 5 80-16,0-3-67 15,8-2 1-15,-3 2-31 16,6 3 1-16,5-8 36 16,0 0 0-16</inkml:trace>
  <inkml:trace contextRef="#ctx0" brushRef="#br0" timeOffset="8562.622">19553 1085 33 0,'-11'-32'16'0,"22"-13"-2"15,-6 37 23-15,3-8-31 16,-5-5 0-16,5 13 2 15,-3 3 1-15,-3 10-11 16,1 11 0-16,0 8 9 16,2 5 0-16,3 0-4 0,-5 3 1 15,2-3-1-15,-5 0 0 16,0-10-1-16,0-6 1 16,0-5-1-16,-8-3 0 15,0-5-1-15,-3-8 0 16,-2 3-1-16,3 5 1 15,-6 13-2-15,5 3 0 16,6 5-1-16,5 3 0 16,5-3 1-16,6-5 0 0,13-8 1 15,10 0 1-15,-5-16 0 16,5-16 0-16,9-5 0 16,2-8 1-16,0-5-1 15,0 2 0-15,-14-8-1 16,7-2 1-1,-23-40-1 1,-1 16 0-16,-6 13-1 16,-6 16 1-16,-2 13-2 15,-2 11 0-15,-6 11 0 16,-6 17 0-16,6 25 0 16,3 13 1-16,5 8 1 15,8 13 1-15,11 6 2 16,4 7 1-16,-1-18 1 15,4 0 0-15,1-16 0 16,-1 0 1-16,0-16-2 16,-2-13 1-16,-3-8-3 0,-5-8 1 15,-8-6-14-15,5-9 1 16,-2-9-13-16,10-5 1 16,-5-11-3-16,5-2 0 15</inkml:trace>
  <inkml:trace contextRef="#ctx0" brushRef="#br0" timeOffset="8687.5814">20209 1008 68 0,'-8'-5'34'0,"13"10"-45"0,-5-5 70 15,8 3-58-15,5 2 0 0,3-5-10 16,11 5 1-16,7-2-7 16,11 2 1-16,0 3-5 15,8-16 1-15</inkml:trace>
  <inkml:trace contextRef="#ctx0" brushRef="#br0" timeOffset="9843.8599">20823 1376 23 0,'-21'0'11'0,"13"8"5"0,8-8 13 16,0 0-26-16,2-6 1 16,9-4 0-16,-1-9 1 15,4-7-7-15,4-11 1 0,3-5 4 16,0-6 1-16,1-2-3 16,-12-6 0-16,3 3 0 15,-5-5 0-15,-2 2-1 16,-6-7 1-16,-6 18-1 15,1 11 1-15,-5 7 0 16,2 9 0-16,0-4 1 16,-6 22 0-16,-1 16 0 15,-1 13 1-15,2 16 1 16,1 8 0-16,3 8 1 16,4 13 0-16,12 3 1 15,2-16 0-15,7-3 0 16,1-5 1-16,5-16-1 15,3-13 1-15,-3-3-3 16,9-13 1-16,1-13-2 16,-7-9 1-16,3-9-3 15,-9-9 1-15,-2-11-2 0,-3 1 1 16,3 8-1-16,-11 10 0 16,3 0-1-16,-5 8 0 15,-3 16-1-15,0 8 1 16,0 11-1-16,0 7 1 15,5 6 0-15,-5-3 0 16,8-3 2-16,0 1 0 16,8-19 0-16,5 0 0 15,3-8 0-15,-3 0 1 16,3-8-1-16,0-13 0 16,2-3-1-16,-2 8 0 0,-3-5 0 15,-5 5 0-15,0 3-1 16,0 10 0-16,-8 6-1 15,5 10 1-15,-10 8 0 16,2 3 0-16,0 5 0 16,-2-10 1-16,2 2 1 15,-2-8 0-15,2-5 0 16,-2-8 0-16,10-5 0 16,3-6 1-16,0 0-1 15,0-7 0-15,5 5-1 16,-8-3 0-16,-2 8-1 15,-3 10 1-15,-1 12-1 16,7 2 0-16,2-3 1 16,-3 3 0-16,11-8-1 15,5 0 1-15,2-3 0 16,7-13 1-16,-1 0-1 16,-8-5 1-16,-6 0-1 0,7-6 0 15,-9-2 0-15,-3-3 1 16,-10 6-1-16,5 2 0 15,-7 8-1-15,-4 5 0 16,4 14 0-16,4 5 0 16,-2 5 0-16,13 2 1 15,1 4-1-15,-4-11 1 16,1 0 1-16,-1-11 0 0,3-2-4 16,-5-6 1-16,-3-10-8 15,-2 0 0-15,-8-3-11 16,-1-8 1-16,6-8-4 15,5-18 1-15</inkml:trace>
  <inkml:trace contextRef="#ctx0" brushRef="#br0" timeOffset="9984.5241">21947 701 47 0,'-45'-32'23'0,"21"24"-26"16,22 8 43-16,-4 0-41 15,4 0 1-15,2 8-12 16,2-2 0-16,-2 2 5 15,0 0 0 1</inkml:trace>
  <inkml:trace contextRef="#ctx0" brushRef="#br0" timeOffset="10140.7097">20831 881 39 0,'-45'-24'19'0,"98"-5"-23"0,-24 21 29 16,18 13-25-16,19-2 1 16,24 5-18-16,19 8 1 15,10-3 14-15,-5-5 0 16</inkml:trace>
  <inkml:trace contextRef="#ctx0" brushRef="#br0" timeOffset="12000.1803">12123 2035 25 0,'-21'5'12'0,"13"-2"4"0,8-3 13 16,0 0-27-16,0 0 0 16,5-3 2-16,-2-2 0 15,5-6-4-15,-3-2 0 0,-2-3 4 16,2 3 0-16,-5-8-1 15,0 2 1-15,0-5-2 16,-8-2 1-16,0 7-2 16,-5 1 0-16,0 7-1 15,-11 11 0-15,3 8-1 16,-3 5 1-16,3 14 0 16,2 7 0-16,6-5 1 15,11 6 0-15,-4-1 1 16,12-10 0-16,-4-3 0 15,6-10 1-15,8-11-1 16,-3 0 1-16,3-8-1 16,0-6 0-16,-5 4-1 15,2-3 1-15,-3 10-3 16,1 3 0-16,5 3 0 16,-3 2 0-16,8 3 0 15,3-5 0-15,5-1 0 0,0-4 1 16,-2-9 1-16,2-10 1 15,5 2 0-15,-7-10 0 16,-1-5-1-16,-5 2 1 16,-10-10-1-16,-1-1 1 31,-20-10-3-31,2 11 1 16,0 13-2-16,-5 13 0 15,0 13 0-15,-3 11 0 16,0 8-1-16,5 8 1 0,6 13 1 15,8 0 0-15,4 11 0 16,7 2 1-16,17-2 1 16,14 5 0-16,6-3 0 15,7-13 1-15,5-13 0 16,-10-11 0 0,13-26 1-1,-10-8 1-15,-14-9-2 16,-7 7 1-16,-9-9-1 15,-13-5 0-15,-2 5-1 16,-14 3 0-16,-5 5-2 16,-2 11 1-16,-3 10-1 15,-3 6 0-15,-5 10 0 16,-1 6 1-16,1 7 0 16,8 1 0-16,8 2 1 15,7-5 1-15,12-3 0 0,-6-8 0 16,7-5-1-16,4-8 1 15,-1-8-1-15,6-5 1 16,-3-6-1-16,-5 6 1 16,-5-11-2-16,-3 6 1 15,-8-1 0-15,-3-2 0 16,-5 5-1-16,0 8 1 16,0 0-1-16,-2 16 0 15,2 0 0-15,-3 3 0 16,6 15 0-16,5 6 0 0,5 21-1 15,9 5 1-15,1 5 0 16,1 1 0-16,3 5 0 16,2-8 0-16,-3-3 0 15,-4-3 1-15,-4-4-1 16,-7-12 1-16,-6-7 0 16,-10-5 0-16,-5-4 0 15,-9-7 1-15,1-8-1 16,-11-3 0-16,-11-10 1 15,0-11 0-15,-10-5-1 16,5 3 1-16,6-1-1 16,4 1 1-16,9-1-1 15,2 1 1-15,14-4-1 16,2 1 0-16,10 5-1 16,9-7 1-16,5-1-1 15,8-3 0-15,5 1-7 0,3-1 1 16,8 6-14-1,7 5 1-15,-2-2-4 0,24-9 0 16,-3 1-1-16,6 2 0 16</inkml:trace>
  <inkml:trace contextRef="#ctx0" brushRef="#br0" timeOffset="12750.1816">13086 1979 25 0,'-8'-13'12'0,"0"-3"-10"0,8 11 26 16,-2 5-26-16,-1-3 1 15,0 3 3-15,1 0 1 16,-3 0-6-16,-6 0 0 16,0 0 5-16,-2 3 1 15,3 10-2-15,-1 11 1 16,8-6-2-16,11 6 0 15,3 3-2-15,5-6 1 0,8 0-2 16,2-8 1-16,0-8 0 16,4-5 0-16,-7-8-1 15,-1-2 1-15,-9-3 0 16,-8-3 0-16,-2 0-1 16,-9-5 0-16,-4 5 0 15,-3 0 0-15,-3 3 0 16,0 2 0-16,5 1-2 15,-2 4 0-15,10 1 0 16,3-3 0-16,14 3-1 16,-4 2 1-16,6 3-1 15,3 0 1-15,-4 0 0 16,1 0 0-16,3 3 0 16,-6 2 1-16,0 3 0 15,-5-5 0-15,0 2 1 16,-5 0 0-16,-1 3-5 15,1-8 1-15,0 8-13 16,5 0 1-16,8-8-1 0,-1-21 0 16</inkml:trace>
  <inkml:trace contextRef="#ctx0" brushRef="#br0" timeOffset="13859.5723">14036 1746 41 0,'-21'-24'20'0,"16"-21"-11"16,5 38 21-16,0 7-27 16,2 7 0-16,4 4 3 15,-1 15 1-15,3 17-8 16,-6 2 1-16,1 5 4 16,-3 3 1-16,0 0-1 15,0 5 1-15,3-16-2 16,-1-5 0-16,-2-7-9 15,0-9 0-15,3-13-11 16,5-3 0-16</inkml:trace>
  <inkml:trace contextRef="#ctx0" brushRef="#br0" timeOffset="14265.8275">13936 1921 38 0,'-19'-21'19'0,"3"10"-5"0,14 6 18 16,2 5-31-16,0 0 1 15,10 0 1-15,3 0 0 16,6-3-4-16,7-2 1 16,11 2 2-16,0-2 0 0,-2 0-1 15,-6-1 1-15,-3 4 0 16,-4 4 1-16,-9 6 1 16,-3 8 0-16,-4 0 1 15,-4 5 0-15,1 11-1 16,5-11 1-16,5 3-1 15,11-13 1-15,5 2-2 16,8-8 0-16,-3-13-1 16,1-10 1-16,-6 7-1 15,-11-10 0-15,-7-3-1 16,-8 0 0-16,-11 3-1 16,-13 5 1-16,-8 0-1 15,-1 8 0-15,4 3-1 16,2 0 1-16,6 2-1 15,4 3 1-15,12 3-9 16,12 2 0-16,9 3-11 16,13 5 0-16,18-13-2 15,5-10 0-15</inkml:trace>
  <inkml:trace contextRef="#ctx0" brushRef="#br0" timeOffset="15125.1624">15147 2048 36 0,'11'0'18'0,"2"-8"-5"16,-8 0 30-1,3-13-38 1,-2 5 0-16,2 0 1 16,-8-8 0-16,-3 6-9 15,-5-1 0-15,0 1 5 16,-8 7 1-16,3-2-3 16,-8 2 0-16,-8 6-1 15,-6 8 1-15,6-1 0 16,0 9 0-16,3 2 2 15,2-2 0-15,3 7 1 16,2 9 0-16,11-1 0 16,8 9 1-16,6-1 0 15,4 3 0-15,14-13-2 0,10-3 0 16,-2-13-1-16,5-21 1 16,-2 2-5-16,4-10 1 15,-4-8-5-15,-1 5 0 16,-8-13-5-16,1-8 1 15,-9-8-3-15,-7-5 1 16,-6 5 3-16,-5 0 1 16,-2 5 6-16,-4 3 0 15,1 16 7-15,-3 0 0 0,6 8 4 16,-1 5 1-16,0 8 1 16,1 8 1-16,-1 8-2 15,0 5 1 1,9 43-4-1,-1 10 0-15,5 0-2 16,4-2 1-16,4-6-2 16,3 3 0-16,1-3-1 15,4-13 0-15,3-8-1 16,3-13 1-16,0-16 0 16,-9-11 0-16,1-2-1 15,0-11 0-15,-3-3 0 16,-5-7 0-16,0 5 0 15,-8-8 0-15,0-8-1 16,-8 5 1-16,-5 8-1 16,-1 0 0-16,-2 11 0 15,-5 8 0-15,0 10 0 16,-3 0 1-16,5 11 1 0,3 8 0 16,16 0 0-16,0 5 0 15,8 0 0-15,3-13 0 16,12-3-7-16,4 3 1 15,7-8-17-15,-10 0 1 16,8 0-4-16,7-37 0 16</inkml:trace>
  <inkml:trace contextRef="#ctx0" brushRef="#br0" timeOffset="15843.9826">16092 1942 35 0,'-11'0'17'0,"9"-21"-12"0,4 13 18 0,4 0-22 16,-4-8 1-16,1 0 1 15,-3-5 1-15,0 5-4 16,-3 0 1-16,-5 6 2 15,-2 2 0-15,2 5 0 16,-8 11 0-16,3 5 0 16,-3 11 1-16,-3 5-1 15,9 6 1-15,7-1 1 16,6-5 0-16,5 3 1 16,2-8 0-16,6-11-1 15,5-5 1-15,3-8-2 16,3-8 0-16,-6 0-2 15,-3 0 0-15,1 0-2 16,2 3 1-16,3 5-1 16,2 5 0-16,1-5 0 15,4 0 1-15,6 0 0 16,-2-10 0-16,-3-1-4 0,-6 3 0 16,-2-16-8-16,-3 6 0 15,-8-1-10-15,3 1 1 16,-5-1-1-16,-3-2 0 15</inkml:trace>
  <inkml:trace contextRef="#ctx0" brushRef="#br0" timeOffset="16515.8253">16777 1995 36 0,'21'-5'18'0,"-15"-6"-14"15,-6 3 36-15,0 0-36 16,0 3 0-16,-3-3 2 16,-2-8 0-16,-6 3-8 15,-2 0 1-15,-11 2 4 16,-5 11 0-16,-5 0-1 16,-1 8 0-16,3 5-1 15,6 3 1-15,10 8 0 16,3 5 1-16,10-10 0 15,9-6 0-15,9 0 0 16,9-5 1-16,5-13-1 16,3-6 0-16,-3-10-3 15,0-3 1-15,0-10-3 16,-5-1 1-16,-5 1-2 16,-11-6 1-16,-3-5-1 0,-5 0 1 15,0 8 0-15,-3 13 1 16,1 3 0-16,-4 8 0 15,1 13 0-15,-5 19 0 16,2 7 1-16,5 16 1 16,3 3 0-16,8 8 1 15,8-5 1-15,10 2 1 16,3-5-1-16,6-13 1 16,2-8-2-16,8-11 1 0,0-10-1 15,0-6 1-15,-8-10-2 16,-3-6 1-16,-7 1-1 15,-6-9 1-15,-13 1-2 16,-6-1 1-16,-7-2-1 16,-6 3 1-16,-7 7-2 15,-3 11 1-15,0 11-2 16,-1 10 1-16,9 3 0 16,5 13 1-16,16 3 0 15,5 2 1-15,11 6 0 16,5-3 1-16,0-8 0 15,1-5 0-15,1-11-6 16,-4-5 0-16,5 0-10 16,-9-8 1-16,1 0-9 15,-5-11 1-15</inkml:trace>
  <inkml:trace contextRef="#ctx0" brushRef="#br0" timeOffset="16906.4614">18045 1876 38 0,'-14'-11'19'0,"6"27"-6"16,8-8 23-16,6 0-33 15,-4 0 1-15,4 5 1 16,2 3 0-16,5 0-6 16,0-5 0-16,3-6-2 15,2 0 0-15,1-10-12 16,7 0 0-16</inkml:trace>
  <inkml:trace contextRef="#ctx0" brushRef="#br0" timeOffset="17015.8664">18132 1791 6 0,'-8'0'3'0,"24"0"2"0,-3 0-18 15</inkml:trace>
  <inkml:trace contextRef="#ctx0" brushRef="#br0" timeOffset="17422.064">18494 1783 24 0,'53'3'12'0,"-5"-6"-7"0,-35-2 25 0,6-3-28 15,-6-5 1-15,5-6 0 16,1-10 0-16,-1 5-4 16,-7-2 0-16,-6 2 2 15,-5 0 1-15,-8-5-2 16,0 5 1-16,-10 9-1 16,-9-1 1-16,-12 8 1 15,-6-6 0-15,0 9 1 16,8 13 1-16,-6 5 1 15,4 3 0-15,7 13 0 16,8 8 0-16,11 8-1 16,13 8 0-16,8 0-2 15,2 16 0-15,14 5-1 16,3 11 1-16,5-3 0 16,-9-6 1-16,-7-9 1 15,-5-1 1-15,-11-13 1 16,-11-8 0-16,-2-16-1 0,-8-3 1 15,2-7-1-15,-5-11 0 16,-7-11-5-16,-4-8 1 16,1-4-9-16,-3-17 0 15,5-5-11-15,-8-8 1 16,11-8-6-16,8 3 1 16</inkml:trace>
  <inkml:trace contextRef="#ctx0" brushRef="#br0" timeOffset="17547.1113">18045 1926 42 0,'2'-18'21'0,"19"-1"-12"0,-7 11 35 0,7 0-40 16,11 8 0-16,13 0 0 16,2 8 1-16,6 3-10 15,11-3 0 1,65 10-9 0,-15-26 0-16</inkml:trace>
  <inkml:trace contextRef="#ctx0" brushRef="#br0" timeOffset="18406.4538">19415 1971 28 0,'0'-5'14'0,"0"-3"2"15,0 3 4-15,-5 2-19 16,5-5 1-16,-3 3 0 16,-2 2 1-16,0-10-4 15,-3 2 1-15,-6 1 1 16,1 2 1-16,-3 5-1 15,0 6 0-15,-5 5 0 0,-3 0 0 16,3 10 1-16,0 1 0 16,5 7 0-16,11-2 0 15,5 5 1-15,8-5 0 16,0-3 0-16,8-10 1 16,2-6-1-16,3-13 0 15,3 3-1-15,0-9 1 16,-3-4-1-16,-5-6 0 15,0 8-1-15,-3-2 1 0,-5-6-2 16,0 8 0-16,-3 8 0 16,3 0 1-16,-5 11 1 15,2-3 1-15,3 13 0 16,8 6 1-16,0 7 1 16,0-10 0-16,5-3 1 15,-8 3 0-15,-2-8-1 16,2 0 0-16,-2-5-1 15,-1 2 0-15,1-5-2 16,2-3 1-16,-2 1-12 16,4-1 0-16,4-5-14 15,10 0 1-15,11-5-2 16,-3-19 0-16</inkml:trace>
  <inkml:trace contextRef="#ctx0" brushRef="#br0" timeOffset="20140.8766">20259 2024 39 0,'8'-8'19'0,"21"-26"-21"0,-21 23 34 16,13 1-31-16,3-6 1 15,-5-3 2-15,2-7 0 16,-8 2-4-16,3 0 0 0,-11 3 3 16,-10 2 0-16,-8 6-2 15,-6 0 1-15,-10 10-2 16,-3 11 1-16,-2 0-2 16,-6 8 0-16,3 13 2 15,5-10 0-15,11 2 1 16,5 0 0-16,8 0 0 15,19 3 1-15,2-11 0 16,-2-5 0-16,7 0-1 16,1-16 0-16,7-2-1 15,-2 4 1-15,-3 1-1 16,-5-3 1-16,0-8-2 16,-3 3 1-16,-10 0-1 15,2 5 1-15,-5 5-2 16,-5 3 1-16,2 8-1 15,3 0 0-15,0 8 0 16,0 16 0-16,8 13 0 0,0 10 0 16,0 6 0-16,-5 0 0 15,2 0 1-15,-5 0 0 16,-8-11 0-16,0-8 1 16,-8 1 0-16,-5-12 1 15,-3-4 0-15,6-9 1 16,-6-5-1-16,-8-13 1 15,3-5-1-15,5-11 1 16,-2-5-2-16,7-5 1 0,6-3-3 16,13-8 1-16,13 2-1 15,8-7 0-15,3-1-1 16,13 4 0-16,16-6 0 16,3 2 0-16,-3 1 0 15,5 8 1-15,-5 2 0 16,-6 3 1-16,-9-3 0 15,-4 6 1-15,-10 10 0 16,-11 5 1-16,-2 3-1 16,-4 11 0-16,-1 2 1 15,-6 3 0-15,0 11 1 16,0 7 0-16,8 3 0 16,-6 3 0-16,4 0 0 15,-1-3 0-15,3-8 1 16,0-5 0-16,8-13-1 15,5-6 0-15,5-10-1 16,1-1 1-16,-3-4-2 0,-1-9 0 16,-1 1 0-16,-7 2 0 15,1-2-1-15,-2-1 1 16,-7 6-1-16,-7 0 1 16,0 5-1-16,0 8 1 15,0 3-2-15,-5 13 1 16,3-3 0-16,2 8 0 15,2 11 0-15,3 3 0 16,3 2 0-16,8 5 0 0,-2 0 1 16,-4-4 1-16,11-7-2 15,-5-4 1-15,11-11 0 16,-4-6 0-16,1-4 0 16,-8-6 0-16,-3-5-1 15,-2-1 1-15,2-4-1 16,-5-3 1-16,-3-3-1 15,3 3 0-15,0 2 0 16,-5 6 0-16,2-3 0 16,-5 3 0-16,0 5 0 15,5 3 0-15,-2 2-1 16,5 3 1-16,0 8 0 16,8-3 0-16,5 6 0 15,8 2 0-15,3-5-1 16,5-8 1-16,-8 0 0 15,0-5 0-15,-5-6 0 16,0 1 0-16,2 2 0 16,-7-3 1-16,-6-2-1 0,-5-3 0 15,-5 0 0-15,-3 0 1 16,-3 0-1-16,-2 3 0 16,2 5-1-16,-2 0 1 15,-3 8-1-15,0 0 1 16,0 8-1-16,0 11 1 15,0-1-1-15,3 6 1 16,5 5-1-16,0-2 1 16,5 10 0-16,3-8 0 0,5-3 0 15,3-2 1-15,3-8-1 16,7-16 1-16,-2-8-1 16,8 0 1-16,-3-8-1 15,0-5 0-15,3 0 0 16,-3 0 1-16,2-11-2 15,-4 0 1-15,-9 3 0 16,4 8 0-16,-9 5-1 16,-3 8 0-16,-10 13 0 15,0 11 0-15,0 0 0 16,-2 5 0-16,-6 6 1 16,2-1 0-16,-1-2 0 15,7-13 1-15,-3-1 1 16,3 1 0-16,3-3 0 15,2-3 0-15,3-13-1 16,2 0 1 0,12-13-1-16,-9 5 0 15,3 0-2-15,-6 16 1 16,3 8-1-16,3 8 1 16,8-5 0-16,5-1 0 15,-2 1-1-15,-3-3 1 16,-1-8-4-16,-7-3 0 15,0-5-5-15,-3 0 0 16,-7-8-12-16,-4 6 1 16,-2-14-4-16,-2-8 1 15,-1-13 2-15,-8-5 1 0</inkml:trace>
  <inkml:trace contextRef="#ctx0" brushRef="#br0" timeOffset="20297.1618">21421 1484 58 0,'0'0'29'0,"13"-10"-46"16,-5 2 66-16,5 8-49 15,11 0 1-15,5-6-16 16,-5-1 0-16,8 7 7 16,13-8 1-16</inkml:trace>
  <inkml:trace contextRef="#ctx0" brushRef="#br0" timeOffset="23156.5788">22585 2032 37 0,'-13'-5'18'0,"5"2"-11"0,8-2 18 16,0 2-23-16,5-10 0 15,-2 0 0-15,12 2 0 16,1-10-2-16,-2 0 1 16,1-3 1-16,-4 0 1 15,0 0-1-15,-11 3 0 16,-8-3-1-16,-6 11 1 16,-9 5-2-16,1 8 1 0,-7 3-2 15,-2 7 1-15,2 6 1 16,5 3 0-16,16-1 0 15,-3-2 0-15,16 0 1 16,6-5 0-16,0-1 0 16,5-10 1-16,5 8-2 15,5-8 1-15,1-8-1 16,-6 0 1-16,3-5-2 16,-1 5 1-16,-7 0-1 15,-5 0 0-15,-1 16-1 16,-4 0 0-16,2 24 0 15,0-3 0-15,2 29 0 16,-5-13 0-16,11 13 1 16,-10 1 0-16,-6-9 0 15,-6-13 0-15,-2-5 1 16,-10-11 0-16,-3-3 0 16,-3-4 0-16,-3-4 0 0,4 1 0 15,1-9 0-15,-1-4 0 16,4-14 0-16,9-5 0 15,10-16-1-15,0-8 1 16,13-8-1-16,11 0 0 16,10 8 0-16,-8 10 0 15,17-15 0-15,-11 13 0 16,10-8-1-16,-10 16 1 16,7-3-1-16,-2 11 0 0,-5 8 0 15,-11 5 0-15,0 21-1 16,-2-5 1-16,-6 8 0 15,-2-3 0-15,-6 11 0 16,0-3 1-16,-2-2 1 16,0-6 0-16,-3-5 0 15,0-3 1-15,0-10 0 16,0 0 0-16,10-11 0 16,6-3 0-16,11-2-2 15,-9 5 1-15,19-8-1 16,-5 11 0-16,-3 0-1 15,0 5 0-15,-5 13 0 16,-6-2 0-16,1 18 0 16,-11-10 0-16,8 2 0 15,-6 0 1-15,-4-5 0 16,2 0 1-16,-8-3 0 0,0-2 0 16,-11 2-1-16,0-5 1 15,-7 0-1-15,2 0 0 16,3 3-1-16,-3 2 1 15,13 3-1-15,1-5 1 16,12 2 0-16,1-5 0 16,10 0 0-16,-8 0 0 15,24 0 1-15,-2-8 0 16,-1-8-1-16,-5 3 0 16,0-3 0-16,0-5 1 15,0 8-2-15,-5 2 1 0,-8 3-1 16,0 8 0-16,-5 8-1 15,-4 8 1-15,-4 16-1 16,-3 10 1-16,0 19 0 16,0-3 0-16,-3 3 0 15,-4 0 1-15,1-16 0 16,1 0 1-16,0-16 0 16,-3-5 1-16,0-6 0 15,0-7 0-15,-3-3-1 16,6-11 1-16,-3-7 0 15,-5-20 0-15,2-15-1 16,3-7 1-16,6-7-2 16,2 1 0-16,8 8 0 15,0 2 0-15,7 11-2 16,4 16 0-16,10 5-2 16,0 8 1-16,3 16-2 15,2-8 0-15,-2 3 0 16,-6 2 1-16,1 3-1 0,-6 0 1 15,-8-3 1-15,-5 3 1 16,-8 0 1-16,-5 0 0 16,-11 0 1-16,-5-8 0 15,-8 0 0-15,5 0 1 16,3-8-1-16,10 0 1 16,6-5-1-16,13 8 1 15,8 2-1-15,8-5 0 16,13-8 0-16,8 3 0 0,-8-3-2 15,5-8 1-15,0 3-2 16,3-11 1-16,-2-5 0 16,-6-5 0-16,0 2 0 15,-6 1 0-15,-7 2 1 16,-8 7 0-16,-11 7 0 16,-7 1 1-16,-11 15-2 15,-9 14 1-15,4 4 1 16,-6 23 1-16,6 6 1 15,2 2 0-15,5 6 2 16,1-3 0-16,7-8 0 16,3-16 1-16,5 3-1 15,6-8 1-15,2-3-3 16,6-5 1-16,-1-8-2 16,1 0 1-16,-4 0-3 0,4 3 1 15,2 5 2-15,3 0 0 16,-6-3 1-16,1 0 1 15,-3-2 0-15,5 2 1 16,3-5 0-16,0 0 0 16,-3-5-17-16,-8 10 1 15,-5-10-7-15,-8 2 0 16</inkml:trace>
  <inkml:trace contextRef="#ctx0" brushRef="#br0" timeOffset="23844.0362">12094 2876 40 0,'-8'0'20'0,"11"45"-8"16,-3-29 21-16,0 13-31 15,2 5 0-15,1 1 0 16,2-6 1-16,-2-5-3 16,5-6 0-16,-3-7 0 15,6-11 1-15,-3-8-13 16,-3-8 1-16,8-5-3 15,-2-6 0-15</inkml:trace>
  <inkml:trace contextRef="#ctx0" brushRef="#br0" timeOffset="24219.0594">12150 2738 30 0,'-19'-2'15'0,"3"7"-12"0,16-2 22 16,0-1-25-16,8 4 0 15,3 4 0-15,10-2 1 16,19 0-1-16,-6-3 1 0,8-2-1 15,6 2 1-15,-8-2-1 16,-6 2 0-16,-10-2 1 16,-8 2 1-16,-8 3 0 15,-6-5 0-15,-7 5 0 16,0 0 1-16,-3 0-1 16,3 2 1-16,5 9-3 15,5 5 1-15,8 2-2 16,6 0 1-16,4 6 0 15,-4 3 1-15,-1-6 3 16,-4-8 0-16,-9-5 3 16,-5-3 1-16,-5-8 0 15,-9-2 1-15,-1-3-1 16,-4-8 0-16,-2-5-3 16,2 0 0-16,1-6-11 15,5 0 1-15,10 4-15 16,11-4 1-16,2-18-1 0,20 0 0 15</inkml:trace>
  <inkml:trace contextRef="#ctx0" brushRef="#br0" timeOffset="24640.9828">13293 2937 35 0,'-19'-13'17'0,"11"10"-18"15,8 3 30-15,0 11-26 16,0 10 0-16,3 26 4 16,-1 17 1-16,1-3-9 15,0 2 1-15,-1 1 5 16,4-11 0-16,2 0-1 15,-3-11 1-15,0-10-6 16,8-19 1-16,-2-5-12 0,5-11 0 16,-3-7-3-16,3-6 0 15</inkml:trace>
  <inkml:trace contextRef="#ctx0" brushRef="#br0" timeOffset="24890.9797">13232 2974 31 0,'-11'-27'15'0,"27"1"-16"0,-8 18 24 16,8-3-21-16,16 4 0 16,36 17 3-1,-4 6 0 1,-3 13-4 0,-24 5 1-16,-16 1 5 15,-13-14 0-15,-19 6-1 16,1-6 0-16,-6-3-1 15,0-5 1-15,3-7-4 16,2-12 0-16,17-12-11 16,4-3 1-16,11-11-8 15,8-10 1-15</inkml:trace>
  <inkml:trace contextRef="#ctx0" brushRef="#br0" timeOffset="25094.0473">13756 2574 41 0,'-3'-13'20'0,"3"48"-11"16,3-20 28-16,-1 15-34 0,-2 17 1 16,-2 3 1-16,-4 6 1 15,4 0-7-15,-1 2 0 16,3 0 5-16,3-5 1 16,5-19-4-16,5-5 1 15,0-7-8-15,6-15 0 16,2-7-11-16,5-10 1 15</inkml:trace>
  <inkml:trace contextRef="#ctx0" brushRef="#br0" timeOffset="26328.4447">13983 2781 33 0,'0'-3'16'0,"8"-2"-14"16,-3 10 15-16,3 8-14 15,0 3 1-15,3 8 2 16,2 5 1-16,-2 0-8 15,-1 3 0-15,-2-3 6 16,-2-5 0-16,-1 5-1 16,-5-10 0-16,-5-6-1 15,-1-5 1-15,-2-6-1 16,-2-7 0-16,-1 0-2 16,-2-1 1-16,0 4-2 15,-3-3 1-15,3 2-2 16,-3 6 0-16,8 4-1 15,2 7 1-15,12-1-1 16,2 3 1-16,8-11 0 16,-1-2 1-16,12-1 1 0,2-10 0 15,-3-2 0-15,1-11 1 16,-1-3-1-16,-4 5 0 16,7-7 0-16,2-6 0 15,1 3-1-15,-5 3 0 16,-6 7-1-16,-5 6 0 15,0 10-1-15,-3 6 1 16,-5 10 1-16,-3 8 1 16,-2 3 0-16,-3-3 1 0,0 3 2 15,0-5 0-15,0-1 1 16,0-7 0-16,2-6-1 16,4-5 0-16,-1-5-1 15,0-3 0-15,0-6-1 16,3-4 0-16,-2-3-1 15,2 8 0-15,-3 2-2 16,3 11 0-16,0 8-1 16,5 8 1-16,-2 13-1 15,12 0 1-15,4 5 0 16,2-7 0-16,5-9 1 16,-2-4 1-16,8-9 0 15,-3-10 0-15,3-9 0 16,-3 4 1-16,-6-11-1 15,-4-3 0-15,-3-8-1 16,-6 3 1-16,-7 0-1 16,-1 0 0-16,-4 2-1 15,-9 6 1-15,-2 8-1 0,-9 8 0 16,-4 7-1-16,-6 1 1 16,3 7-1-16,5 9 1 15,0-3 0-15,6 5 0 16,2-5 2-16,5 0 0 15,6-3 0-15,5-5 1 16,0 0 0-16,2-8 1 16,3-5-2-16,-2 2 1 15,5 3-2-15,2 0 1 16,1 0-1-16,-3 8 0 0,2-5-1 16,3 4 0-16,8-1 1 15,6-6 0-15,-3-6 0 16,-6-4 1-16,1-9-1 15,-1 1 1-15,0 2 0 16,-2 3 1-16,-3 2-2 16,-5 3 0-16,-8 3-1 15,0 2 0-15,-8 9 0 16,0 7 0-16,0 8-1 16,-5 0 1-16,5 3 0 15,0-3 0-15,0-5 1 16,-3 0 0-16,1-13 1 15,-1-3 0-15,3-3 1 16,0-2 0-16,0-6-1 16,3-8 1-16,-1-10-1 15,6 3 0-15,-5-6 0 0,-1-5 0 16,-2 0-1-16,0 0 1 16,-2 8-2-16,2 5 1 15,0 8-2-15,5 11 1 16,3 10-1-16,11 16 0 15,4-2 0-15,9 5 0 16,0-3 1-16,-3-5 1 16,0-3 1-16,-2-8 0 15,-1-5 0-15,-5-2 1 0,0-1-3 16,-2-10 1-16,-1 5-13 16,-7-3 0-16,2 6-7 15,3-6 0-15,3 6-1 16,-4-3 1-16</inkml:trace>
  <inkml:trace contextRef="#ctx0" brushRef="#br0" timeOffset="26453.4603">15555 2998 58 0,'-11'5'29'0,"11"-21"-46"16,8 6 66-16,-3-1-75 15,1 0 1-15,12-7-5 16,3-11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28:5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6040 7093 39 0,'-5'0'19'0,"2"-5"-6"16,3 5 20-16,0-2-29 16,0 2 0-16,-2-6 4 15,-1-2 0-15,1 3-9 16,-4 2 1-16,4 1 6 16,-4 7 0-16,-2 0-2 15,-5 1 0-15,-5 9-2 16,2 7 1-16,-5 4-2 15,-3 8 1-15,0 11-1 16,-2 8 1-16,-6 6-1 16,5-1 1-16,6 5-1 15,13-4 1-15,13 7-1 16,11 2 1-16,0 1-1 0,3 3 1 16,13-19-1-16,-1-3 1 15,6-5-1-15,0-5 1 31,6 2 0-31,-12-8 0 16,-7-5-1-16,-8-2 1 16,-8-11-11-16,-5 0 1 15,-3-11-12-15,8-13 0 16</inkml:trace>
  <inkml:trace contextRef="#ctx0" brushRef="#br0" timeOffset="781.2628">9760 7096 49 0,'-7'-10'24'0,"7"2"-11"16,0 8 24-16,2-6-34 16,-2 6 1-16,5-2 2 15,1 7 1-15,2 0-8 16,8 11 0-16,-1 11 5 16,15 7 1-16,-1 14-3 0,2 12 1 15,-7 4-2-15,-3 2 1 16,-5 0-1-16,-10 8 1 15,-12 0 1-15,-15 0 0 16,-5-2 0-16,-9-11 0 16,-2-8 0-16,-2-6 0 15,-6-7-6-15,7-8 0 16,7-6-14-16,18-15 0 16,5-14-6-16,0-18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32:44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9123 8191 7 0,'-11'8'3'0,"6"-10"-7"0,5 2 3 16,0 0 0-16,0 0 1 15</inkml:trace>
  <inkml:trace contextRef="#ctx0" brushRef="#br0" timeOffset="62.5489">9112 8189 1 0,'0'2'0'0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38:22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14245 13840 46 0,'-13'6'23'0,"8"-20"-12"0,5 9 24 0,0 0-32 15,-3-3 1-15,3 0 4 16,-3 3 1-16,1-3-10 16,-4 2 1-16,4 6 7 15,-1 3 0-15,0 8-2 16,1-3 1-16,2 7-3 15,0 9 1-15,0 11-2 16,0 12 0-16,0-2-1 16,0 6 0-16,2-1 0 15,1-5 0-15,0-6 0 16,-1-4 1-16,4-9-1 16,-6-10 1-16,0 0-1 15,0-11 1-15,0-5-1 16,0-15 0-16,2-9-1 15,-2-13 1-15,3-11-1 16,-3-10 0-16,0 5-1 0,0 3 1 16,0 2 0-16,0 3 0 15,-3 5-1-15,1 6 1 16,2 2 0-16,-6 11 0 16,4 5 0-16,-1 6 0 15,3 10-1-15,0 2 1 16,5 9-1-16,6 7 1 15,0-2 0-15,4 11 1 16,7 4-1-16,-1 4 1 0,0 2 0 16,3 0 0-16,0 0 0 15,-1-5 0-15,4-11-1 16,-1 0 1-16,1-16-1 16,2-2 0-16,-3-19 1 15,-2-2 0-15,-3-9-1 16,-5-7 1-16,-5-1-1 15,2-7 0-15,-5-3 0 16,3 5 1-16,-4 1-1 16,-1 7 0-16,-1 5 0 15,0 12 0-15,-2 4 1 16,-3 11 0-16,0 13 1 16,0 16 0-16,0 6 0 15,3 4 1-15,-3 20-1 16,0-4 1-16,5 3-2 15,0 1 1-15,6-4-2 16,-3-7 1-16,5-11-5 0,-2-8 0 16,4-8-10-16,1-5 1 15,5 0-11-15,1-14 0 16,-4-7-1-16,-2-5 0 16,16-12 1-16,-3-4 1 15</inkml:trace>
  <inkml:trace contextRef="#ctx0" brushRef="#br0" timeOffset="953.1381">15052 14147 62 0,'-8'8'31'0,"16"-8"-47"0,-5-5 74 0,5-3-57 16,0-3 0-16,0-7 2 15,-3-3 0-15,-2-3-3 16,-1-5 1-16,-4 5 2 15,-1 5 1-15,-5-2 0 16,-5 0 0-16,-3 5-1 16,3 3 0-16,-6 5-1 15,1 8 1-15,4 3-2 16,-2 7 1-16,1 9-1 16,1 7 0-16,4 6 1 15,2 0 0-15,5 5-1 16,3-3 1-16,0-5-1 15,5-5 1-15,6-8-1 16,-3-8 1-16,3-8-2 16,2-5 1-16,-3-6-1 0,1 0 1 15,-3 1 0-15,3 2 0 16,-6 5 0-16,3 3 0 16,5 11 0-16,-2 5 0 15,2 2-1-15,-5 1 1 16,5-6-1-16,0-2 0 15,6-6 0-15,2-5 0 16,0-8 0-16,0-5 0 16,-5-6 0-16,0-2 1 0,0-8-1 15,-6-5 1-15,4-1-1 16,-6-2 1-16,-3 3-1 16,-2 7 1-1,4 22-1 1,-1 13 0-16,-4 18 0 15,1 11 1-15,0 22-1 16,2 4 1-16,3 9 0 16,-3 7 0-16,3-16 0 15,3 1 0-15,-3-3-1 16,-3-6 1-16,3-10 0 16,-5-10 0-16,-1-9 0 15,-2-10 1-15,0-16-1 16,-2-16 1-16,-1-2-1 15,-2-19 0-15,-1-27-1 16,-2-5 0-16,3-7-1 16,0 2 1-16,2-3-1 0,3 13 0 15,3 3 0-15,2 6 0 16,3 2-1-16,3 16 1 16,4 13-1-16,4 6 0 15,7-4-1-15,6 12 1 16,0 15-3-16,-6 8 1 15,-2 6 0-15,-3 7 1 16,-5 9 0-16,-3-4 1 16,-7 9 2-16,-6 0 0 0,0 0 3 15,-6-3 0-15,-7-11 0 16,0-5 0-16,-5-2 0 16,-4-11 0-16,4 2-2 15,5-7 0-15,-3-14-5 16,5-5 1-16,1-5-11 15,7 3 0-15,8 2-8 16,8-5 0-16,1-3-1 16,7 5 0-16,13-4 2 15,11-7 0-15</inkml:trace>
  <inkml:trace contextRef="#ctx0" brushRef="#br0" timeOffset="1203.1207">15814 14121 74 0,'-21'10'37'0,"21"-23"-48"0,3 11 88 15,5-4-74-15,7 1 0 16,7 0-2-16,7-3 1 15,5 0-13-15,0 2 0 16,9 6-10-16,-3-7 1 16,-1-9-4-16,-4-6 1 15</inkml:trace>
  <inkml:trace contextRef="#ctx0" brushRef="#br0" timeOffset="2312.5332">16584 13840 52 0,'-3'-8'26'0,"-10"14"-29"0,11-1 50 16,-1-5-46-16,0-5 1 15,-2-6 0-15,-3-5 1 0,3-8-4 16,-3 1 1-16,-3-1 4 16,6 5 0-16,-6 3 0 15,-5 3 1-15,-2 3-1 16,-6 2 1-16,0 0-1 15,1 8 1-15,1 8-2 16,4 10 1-16,2 11-2 16,0-5 1-16,11 16 0 15,2 13 0-15,6 8-1 16,5-1 1-16,10 4-1 16,6-3 1-16,3-11-1 15,-6-13 1-15,0-8-2 16,3-5 1-16,-1-8-1 15,4-3 1-15,-6-10-1 16,-2-11 0-16,-6-8 0 16,0-8 0-16,-5 8 0 15,3 3 0-15,-6 2-1 0,0 9 0 16,6 7-1 0,-1 8 1-16,12 3-1 0,1 0 1 15,4-5-1-15,2-6 1 16,5-5 0-16,-2-5 0 15,-6-9 2-15,-2-4 0 16,-5-1 2-16,-9-7 0 16,-2-3 0-16,-10-3 0 15,-9 0-1-15,-7-5 1 16,2 8-4-16,-3 0 1 0,1 3-9 16,4 7 1-16,1 3-12 15,11 0 1-15,4 6-8 16,14-1 0-16,5-2-1 15,6-3 0-15,2-2 5 16,-3 2 1-16,-7 0 27 31,10 61-6-31,-50-85 16 16,34 53 0-16,-5-5 4 16,0 13 1-16,2 11 1 15,-4 13 0-15,-4 5-15 16,-2 3 1-16,0 8-3 15,0-11 1-15,0-10-1 16,0 0 0-16,3 0 0 16,5-11 1-16,3-8 0 15,7-8 1-15,6-5-3 0,5-8 1 16,0 0-2-16,3 0 0 16,-6-3-3-16,-2 6 1 15,0 2-10-15,-3-5 0 16,-5 0-16-16,8 0 1 15,-6-2-3-15,1-9 0 16,-1-8-1-16,-2-2 0 16</inkml:trace>
  <inkml:trace contextRef="#ctx0" brushRef="#br0" timeOffset="2625.0674">17380 13928 86 0,'-7'-11'43'0,"-9"-5"-67"15,10 16 100-15,4 5-77 16,-1 6 1-16,0 16-1 16,3 10 0-16,6 0 1 15,10 8 0-15,-3-3-1 16,0-5 0-16,0-5 0 16,6-8 1-16,-1-9 0 15,1-7 1-15,-3-8 1 16,0-13 1-16,-8-3 1 15,-1-8 0-15,-7-7 0 16,-2-6 1-16,-11-3-2 16,-3-10 0-16,0 15-7 15,-5 6 1-15,-6 5-9 16,-5 8 0-16,3 3-11 16,0 5 0-16,3 0-3 0,10-2 1 15</inkml:trace>
  <inkml:trace contextRef="#ctx0" brushRef="#br0" timeOffset="3390.6722">17727 13832 39 0,'-21'-10'19'0,"2"-11"-16"16,17 13 33-16,-1 2-32 15,3 9 1-15,0 8 3 16,5-3 1-16,3 18-9 15,-2 14 0-15,2 10 7 16,2 8 1-16,-5 3-3 16,3 0 1-16,-2-21-3 15,-1-6 1-15,-2-10-2 16,-6-3 1-16,-2-18-2 0,2-19 1 16,0-11-1-16,-2-20 1 15,2-17-2-15,1 1 1 16,2-9-1-16,0 9 0 15,8-1-1-15,10 1 0 16,3 10 0-16,6 13 0 16,-3 11 0-16,2 18 1 15,3 17-1-15,6 2 1 16,-4 13-1-16,-2 5 1 16,-5 6-1-16,-5 0 1 15,-11-8 0-15,-8 2 1 0,-8 6-1 16,-11-6 1-16,-2-2 0 15,-5-5 0-15,-9-4-1 16,-4-1 1-16,4-12-1 16,-2-2 1-16,5-8-2 15,9 0 1-15,7 3-1 16,10 0 1-16,12 5 0 16,10 8 1-16,10 13 0 15,3 11 1-15,3 7 1 16,10 9 1-16,6 8 1 15,-1-6 0-15,-2-10 0 16,-5-6 0-16,-8 0-1 16,-6-7 0-16,-4-3 0 15,-9-8 0-15,-8-6-4 16,-2-10 0-16,-6-5-13 16,-2 2 0-16,-6-13-11 15,1-10 0-15,-6-22-3 0,5-13 0 16</inkml:trace>
  <inkml:trace contextRef="#ctx0" brushRef="#br0" timeOffset="4046.9306">18904 13660 73 0,'8'3'36'0,"-10"13"-44"0,2-11 75 16,-6 1-65-1,1 1 1-15,-3 1 3 0,-5-2 0 16,2-1-8-16,-2 0 1 15,-8 1 4-15,-5-1 0 16,-6 0-2-16,-8 0 1 16,-5 1-2-16,-5-4 0 15,-3 1-2-15,5 0 1 16,6-1-1-16,10 1 1 16,8 0-1-16,3 2 1 15,5 0 1-15,6 3 0 16,5 3 3-16,5-3 0 0,13 5 1 15,19 11 0-15,5 7 1 16,10 6 0-16,3 3-2 16,1-3 1-16,-6-8-2 15,-6-5 0-15,-4 3-1 16,-3-12 0-16,-9 1-3 16,-7-5 1-16,-3 0-7 15,-7-6 0-15,-4 0-12 16,-2-2 0-16,0-1-5 15,-5-4 0-15,-5-6-1 16,-6-3 1-16</inkml:trace>
  <inkml:trace contextRef="#ctx0" brushRef="#br0" timeOffset="4296.9775">18463 14110 49 0,'-45'6'24'0,"18"-9"-21"0,25-2 52 16,-1-1-47-16,-2 4 0 15,10-4 8-15,0 4 0 16,8 7-18-16,11 0 1 16,8 9 12-16,5 7 1 15,3 2-5-15,5 4 1 16,2-1-5-16,-12-2 1 16,-1-8-3-16,-7-8 1 15,-6 5-2-15,-5-7 0 16,-3 1-8-16,-5-4 0 0,2 0-16 15,4-9 1-15,-4-7-3 16,-10-18 0-16</inkml:trace>
  <inkml:trace contextRef="#ctx0" brushRef="#br0" timeOffset="4953.1943">19378 13690 40 0,'-13'-22'20'0,"5"14"-14"0,8 8 24 0,0 0-26 15,0 0 0-15,0 0 3 16,5-5 0-16,-2 0-8 16,2 5 0-16,0 2 8 15,9 6 1-15,-4 14-1 16,9 9 0-16,2 4 0 16,0 10 0-16,6 8 0 15,-1 0 0-15,-5-3-1 16,3-5 1-16,0-3-2 15,-3-2 1-15,0-8-1 16,-5-9 1-16,3-7 0 16,-4-10 0-16,-1-14-1 15,-1-8 0-15,-5-21-1 16,2-19 0-16,-2 6-2 16,0-8 1-16,5-1-3 15,-5 14 1-15,6 3-6 16,-12 8 0-16,4 7-10 15,2 11 0-15,5 6-12 0,3 10 1 16,0 5-3-16,-1 3 1 16,1 0 2-16,-3 3 1 15</inkml:trace>
  <inkml:trace contextRef="#ctx0" brushRef="#br0" timeOffset="6203.2095">19950 14036 79 0,'-6'32'39'0,"20"-24"-55"0,-7-6 93 0,-1-2-74 16,10-5 0-16,-6-3 1 16,11-10 0-16,1-3-5 15,-7-9 0-15,1-1 3 16,0 10 0-16,-8-6-1 16,0 1 0-16,-8-1 0 15,-3 1 0-15,-5 5-1 16,1 5 0-16,-7 5 0 15,6 16 1-15,-8 9-1 16,9-1 0-16,-1 11 1 16,5 5 0-16,6 0 0 15,5 3 0-15,10-11 0 16,3-5 1-16,8-8-1 16,-8-14 0-16,6-4-1 15,-1-14 1-15,1 5-1 16,-1-2 1-16,-2 3-1 15,-3 4 0-15,-5 7 0 16,3 1 0-16,-1 12 0 16,-2 12 0-16,-8 6 0 0,3 2 0 15,-6 1 0-15,0-1 1 16,-2-7 0-16,-3-3 1 16,-3-11 0-16,3-10 0 15,-5-3-1-15,0-13 1 16,2-9-2-16,-5 7 1 15,8-4-2-15,8 3 1 16,-5 3-1-16,7 5 0 0,6 0-1 16,8 3 0-16,-3-3 1 15,-2-5 0-15,7-3 0 16,-2-2 1-16,0-11 0 16,-3-8 0-16,-5-3-1 15,-3 6 0-15,-5-8 0 16,-8-1 0-16,-5 1-1 15,2 2 1-15,-5 11 0 16,0 6 0-16,-3 12 0 16,4 14 1-16,4 13 1 15,-5 16 0-15,0 5-1 16,0 16 1-16,8 16 0 16,0 13 0-16,3-3 1 15,18 6 0-15,3-8-1 16,5-3 1-16,3-5-1 15,10-9 1-15,11-12-1 0,0-11 1 16,-8-13-1-16,2-11 0 16,4-7-1-16,-12-6 1 15,-10-13-1-15,-7-8 1 16,-15 7 0-16,-12-4 0 16,3-3-1-16,-12 0 0 15,-7 5 0-15,-3 8 0 16,1 11-1-16,1 15 1 15,1 4-1-15,5 1 1 16,14 12 0-16,2 2 0 0,8 3 0 16,7-6 0-16,1-2 0 15,6-5 0-15,9-11-1 16,6-8 0-16,-5-11-3 16,2-8 1-16,-2 1-1 15,8-9 1-15,2-12-1 16,-5-9 1-16,0 8 0 15,-13 6 1-15,-3 5 2 16,-10 8 0-16,2 13 1 16,-13 3 1-16,0 15 1 15,-5 14 0-15,-3 0-1 16,-3 10 1-16,-7 8 0 16,2 6 0-16,0 0-3 15,-5-6 0-15,5-2-6 16,5-6 0-16,-2-5-9 15,5-13 0-15,0-8-6 16,3-13 0-16,10-16-3 16,-5-14 1-16,0-4 9 0,-5-1 0 15,2-3 17-15,-2 6 1 16,5 11 10-16,0 10 0 16,8 11 6-16,0 7 0 15,5 14-4-15,3 11 0 16,-3 5-10-16,3 2 0 15,0 0-10-15,0-7 1 16,-3-6-9-16,-10-5 0 16,2-6-9-16,-5-10 1 0,-5-10-2 15,2-9 0-15</inkml:trace>
  <inkml:trace contextRef="#ctx0" brushRef="#br0" timeOffset="6390.7035">20315 13388 66 0,'-32'-8'33'0,"61"13"-41"16,0-2 70-16,8 7-62 16,24 4 0-16,10 2-14 15,19 5 1-15,14 5 0 16,15-13 1-16</inkml:trace>
  <inkml:trace contextRef="#ctx0" brushRef="#br0" timeOffset="6750.1348">21397 13819 57 0,'-24'0'28'0,"32"8"-28"16,0-5 40-16,5-3-40 15,11 0 1-15,13 5-1 16,-5 3 0-16,13 3-11 16,21-1 0-16,-5-7-5 15,5-3 1-15</inkml:trace>
  <inkml:trace contextRef="#ctx0" brushRef="#br0" timeOffset="8093.8643">22087 13740 56 0,'-23'-13'28'0,"9"2"-29"0,6 6 50 16,-7 2-45-16,1 3 1 16,-7 5 0-16,3 9 1 15,4 7-7-15,1 0 0 0,5 16 5 16,14 3 1-16,1 7-3 16,9 1 0-16,8-8 0 15,-3-9 0-15,3-4-2 16,5-9 1-16,3-4 0 15,-3-7 0-15,0-7 0 16,-5-7 1-16,-11-7 1 16,0-2 1-16,-7 3-1 15,-6 8 1-15,-3 2-2 16,3 9 1-16,3 7-2 16,7 8 1-16,1-8-2 15,13-2 1-15,-3-3-2 16,5-3 1-16,-2 0 0 15,-3-5 1-15,-2-8-1 16,-11-5 1-16,0-3 0 16,-8-8 0-16,-8 1-1 0,0-4 1 15,-5-2-1-15,-6 8 1 16,-2 2-1-16,5 3 0 16,3 6-1-16,5-3 0 15,13 10-1-15,6 8 1 16,2 3 0-16,8 0 0 15,6-3 0-15,2-5 0 16,0-7-3-16,0-7 0 16,-5 1 0-16,-3-11 1 15,0-7-1-15,-10-7 1 16,5-6 0-16,-9-7 0 0,-4-2 4 16,-3-2 0-16,-3 7 0 15,1 6 0-15,-3 7-1 16,5 9 1-16,0 7-1 15,0 11 1-15,0 1 0 16,-3 20 0-16,-2 11 1 16,2 23 1-16,3 11-1 15,0 11 1-15,0-3-1 16,8 3 1-16,2 0-1 16,6 2 0-16,6-18-2 15,1-8 1-15,4-5-1 16,-1-14 1-16,1-4-1 15,-3-12 1-15,-3-12 0 16,-8-12 0-16,-2-10 0 16,-6 1 0-16,-5-9 0 0,-3 8 0 15,1 0-1-15,-4 8 1 16,-2 6-2-16,8-3 1 16,8 13-1-16,0 5 0 15,5 8 0-15,3 0 0 16,8-2-1-16,0 0 1 15,2-4 0-15,-2 1 1 16,-5-5 1-16,-9-6 0 16,-2 1 0-16,-10-9 0 15,-6 1 0-15,-3-6 1 16,-5-5-1-16,0 7 0 0,-2-7-1 16,5-8 0-16,7-3-1 15,9-2 1-15,7 5-2 16,14 2 1-16,0 1 0 15,-3 7 0-15,6 3 0 16,-3 11 0-16,-1 8 0 16,1 2 0-16,-5 14 0 15,-1 12 1-15,-2-1-1 16,3 9 1-16,-9 9 0 16,-2-3 1-16,0-3 0 15,-5 0 0-15,-6-4 1 16,0-12 0-16,-5-5 0 15,3-2 1-15,0-19-1 16,2-11 0-16,3-7 0 16,3-14 1-16,0-3-2 15,2-12 0-15,5-9-1 0,-2-7 1 16,-5-3-1-16,2 5 1 16,-5 8-1-16,0 5 1 15,3 8-1-15,8 11 0 16,2 11 0-16,11 7 0 15,5 9 0-15,0-1 0 16,5 3-1-16,8 3 1 16,-10-1-3-16,0-2 1 15,-8 0-11-15,-3-2 0 16,-3 2-10-16,-2-8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41:50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20227 5411 10 0,'-5'-3'5'0,"13"-13"-14"0,-3 11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44:00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18899 6779 47 0,'-10'0'23'0,"2"0"-9"0,8 0 23 16,0 0-32-16,0 0 1 15,0 0 3-15,0 0 1 16,8-3-13-16,0 0 1 16,-1 6 7-16,7-3 1 15,2-3-4-15,-1-2 1 16,4-6-2-16,-1-4 1 0,1 1-2 15,-6-2 1-15,3-2-1 16,-3-1 1-16,1 6-1 16,-6 3 1-16,-1-1-1 15,-1 3 1-15,-4-2 0 16,-2 4 1-16,0 1 0 16,0 2 1-16,-2 1-1 15,-1 7 1 1,-5 8 0-1,3 6 1-15,2 4-2 16,1 7 0-16,2 4-1 16,0 11 1-16,2-5-1 15,1-1 0-15,0 1-1 16,-1 0 1-16,3-6-1 16,-5-10 1-16,0 0 0 15,0-8 0-15,0-3 0 0,0-5 1 16,0 0-1-16,0-3 1 15,-5-10-4-15,3-1 0 16,-1-2-4-16,0 3 0 16,-2-3-5-16,-6 8 1 15,-2-2-3-15,3 4 0 16,-9 1 1-16,0 2 1 16,-2 0 4-16,0 1 1 15,3-4 5-15,2 1 0 0,-3 0 4 16,3 2 0-16,6-2 4 15,-3-1 0-15,5 1 0 16,2 0 1-16,6-1 0 16,8 1 0-16,8 0-1 15,8-1 1-15,5 1-4 16,3-3 1-16,2 2-2 16,-5-2 1-16,-2 0-2 15,2 3 0-15,-5 0-2 16,-3 2 1-16,-3 0-1 15,-4-2 1-15,-1 0-1 16,-3-3 1-16,-2-6-9 16,0 4 1-16,-2-4-15 15,4 1 1-15,1-5-2 16,5-6 0-16,7-6-2 16,12-1 1-16</inkml:trace>
  <inkml:trace contextRef="#ctx0" brushRef="#br0" timeOffset="312.4811">19582 7019 72 0,'-3'8'36'0,"8"6"-55"16,1-12 85-16,-4 6-65 15,1 3 0-15,5-3 1 16,-5-3 0-16,-6 3-2 16,-5 2 0-16,0 4 1 15,-2-1 1-15,-6-2-6 16,-3-6 0-16,1 0-15 15,7-5 1-15,3-8-3 16,0-16 1-16</inkml:trace>
  <inkml:trace contextRef="#ctx0" brushRef="#br0" timeOffset="906.2593">20047 6720 57 0,'-37'-5'28'0,"14"-5"-29"15,17 4 53-15,6-2-49 16,6-5 0-16,2 2 0 16,7 1 0-16,7 5-5 15,9 2 1-15,-2 6 3 16,3 5 0-16,0 7-2 15,2 7 0-15,-5-4 0 16,-2 6 1-16,-6 8-1 16,-8-3 1-16,-2 0 0 15,-11 3 0-15,-8-3 0 16,-3 5 1-16,-2-2 0 16,-11-3 0-16,-5 0 3 15,-3-8 0-15,-2-2 0 16,5-3 0-16,5-3 1 0,3-3 0 15,10-2-1-15,11 0 1 16,0 0-3-16,8 0 1 16,14 0-2-16,1-3 1 15,6-2-2-15,-2 0 0 16,7-3-9-16,3-3 1 16,8-2-17-16,0 5 0 15,-5-3-2-15,5-7 0 16,-5-6-1-16,2 0 1 15</inkml:trace>
  <inkml:trace contextRef="#ctx0" brushRef="#br0" timeOffset="1093.7644">20682 7133 83 0,'-2'21'41'0,"2"-7"-62"16,0-12 99-16,2 3-78 15,-2 3 0-15,-2 0 0 16,2 3 1-16,-13 0-4 15,-3-4 0-15,-8 1-10 16,3-5 0-16,-16-3-9 16,5-8 0-16,3-21-1 15,5-8 1-15</inkml:trace>
  <inkml:trace contextRef="#ctx0" brushRef="#br0" timeOffset="1937.5565">21169 6739 63 0,'-29'-11'31'0,"21"-12"-39"0,8 15 68 16,0 0-58-16,0-3 1 15,0 0 0-15,3 4 0 16,7-1-5-16,6 0 0 16,8 5 3-16,0 6 1 15,0 7-3-15,5 6 1 16,-8 3 0-16,3-3 0 16,-11 2 1-16,-10 3 0 15,-6 6 1-15,-10-1 0 16,-6 1 2-16,-7-1 0 15,-3-2 0-15,-3-3 0 16,3-8 0-16,-3-2 0 0,11-3-2 16,13-6 1-16,8-2-2 15,5-2 0-15,11 2-2 16,13 0 0-16,16 2-1 16,3 6 1-16,2 0-1 15,-2 11 1-15,2-1 1 16,-10 9 0-16,-8-9 2 15,-11 3 1-15,-8 1 1 16,-18-1 0-16,-11 3 1 16,-8-1 0-16,-18-1 0 15,-3-7 1-15,0-1-3 16,5-1 1-16,8-5-3 16,6 0 0-16,7-6-7 15,6-2 1-15,10-2-12 16,11-3 1-16,16 5-10 0,13-6 0 15,11-2-1-15,2 0 1 16</inkml:trace>
  <inkml:trace contextRef="#ctx0" brushRef="#br0" timeOffset="2093.818">21849 7191 68 0,'6'19'34'0,"-14"-1"-40"0,2-12 70 15,-2-4-64-15,0 6 1 16,-7 3-2-16,-1 2 0 0,-5 0-14 16,5 1 0-16,2-9-5 15,7-10 0-15</inkml:trace>
  <inkml:trace contextRef="#ctx0" brushRef="#br0" timeOffset="2609.4523">22312 6580 59 0,'-10'-2'29'0,"2"-1"-22"0,8 3 50 15,-11 3-54-15,6-1 0 16,-11 6 2-16,5 0 1 16,-15 3-7-16,7-3 1 0,-7 21 5 15,7-6 0-15,1 20-1 16,10-11 0-16,16 18-1 16,5-13 1-16,24 11-2 15,-5-11 0-15,21 0-2 16,-8-8 1-16,0-5-4 15,-8-3 1-15,3-5-6 16,-11-3 1 0,-8-11-16-1,-5 1 1-15,-8-14-3 16,8 4 1-16</inkml:trace>
  <inkml:trace contextRef="#ctx0" brushRef="#br0" timeOffset="2796.8856">22447 6757 62 0,'-10'-13'31'0,"-6"21"-23"0,16-8 58 16,-3 24-58-16,-2-8 1 16,-6 29 1-16,6-11 1 15,-8 32-16-15,5-15 1 16,-8 20-1-16,5-18 0 16,1 18-18-16,2-18 1 15,24-5-4-15,-8-14 0 16</inkml:trace>
  <inkml:trace contextRef="#ctx0" brushRef="#br0" timeOffset="5375.0638">15449 6715 35 0,'-13'-16'17'0,"2"-8"-7"16,11 16 18-16,0-2-25 16,0 2 1-16,0-3 1 15,0 1 1-15,-2-3-7 16,-1-1 1-16,-2 1 4 0,-1 5 1 16,-4-2-1-16,-1 2 0 15,-2 2 0-15,0 4 0 16,-6 7-1-16,-2 3 1 15,0 3-2-15,-3 2 1 16,0 13 0-16,-2 11 0 16,7 3 0-16,9 10 0 15,7 6 0-15,6-3 0 16,10 0 0-16,11-16 1 16,10-6-1-16,-2-7 0 0,8 0 0 15,-1-11 1-15,4-13-2 16,-14-8 1-16,0-8-1 15,-5-7 0-15,-9-1-1 16,-1 0 1-16,-6 0-1 16,-3 6 0-16,0 7-2 15,-5 11 1-15,5 5-1 16,1 6 1-16,2 2-1 16,5 8 0-16,3-2 0 15,2-1 0-15,6-4 1 16,0-1 0-16,-3-5 0 15,0-8 1-15,-5-5-1 16,-5-6 1-16,-3-2-1 16,-8-3 1-16,-8-3-1 15,0 3 1-15,3 3-2 16,-3 0 1-16,5 5-1 16,6 3 0-16,7-3 0 0,3-3 0 15,9-5 0-15,1 3 0 16,4-8-1-16,5-8 1 15,-3-6-1-15,-3-10 0 16,-2-2 0-16,-6-3 1 16,-10-3-1-16,-8 0 1 15,-5 5 0-15,-8 8 1 16,2 9 0-16,-2 7 0 16,3 11 0-16,-4 5 1 15,4 21-1-15,2 11 1 0,0 21 0 16,8 0 1-16,2 16 0 15,6-6 1-15,8 1-1 16,13-1 1-16,-2-2-1 16,-1-8 0-16,3-8-1 15,1-8 0-15,-4-8 0 16,-2-7 0-16,0-9 0 16,-9-2 1-16,-7-11-1 15,0-6 1-15,-5 1-1 16,-3-3 0-16,0 6-1 15,0 10 0-15,3 2-1 16,2 9 0-16,6 2 0 16,-1 3 0-16,3 11 0 15,-5-12 1-15,-2-1 0 16,-4-1 0-16,-2-8 1 16,-2 0 0-16,-1-5 0 15,-2-5 1-15,2-5-2 0,3-9 1 16,5-2-1-16,6-11 0 15,10 11-2-15,3-3 1 16,8 3-2-16,-1 2 0 16,4 1 0-16,-1 2 0 15,-7 3 0-15,-6 5 1 16,-3 0 1-16,-5 3 0 16,1-1 2-16,-6 4 0 15,-3 2 0-15,-5 0 0 0,8 0-1 16,-8 0 1-16,-5 2-1 15,-1 4 1-15,1 2-2 16,2 0 0-16,6 2 0 16,2 11 0-16,6 0 0 15,7 6 0-15,12-1 0 16,-1 6 0-16,0-3 1 16,-3 0 0-16,-2-2 2 15,-8-3 1-15,-11-1 1 16,-7-7 0-16,-12-2-1 15,-4-9 1-15,-6 3-4 16,3-3 1-16,-6-2-12 16,-7-9 0-16,-8-2-11 15,2 1 1-15,-8-1-4 16,-2-3 1-16,-8 0 1 16,-11-4 0-16</inkml:trace>
  <inkml:trace contextRef="#ctx0" brushRef="#br0" timeOffset="5578.2327">15351 7107 61 0,'-53'0'30'0,"21"8"-37"0,32-8 70 15,11 0-56-15,18-3 1 16,27 0 3-16,15 1 1 16,27-1-15-16,18 3 0 15,27 3 9-15,8 2 0 16,-5 0-8-16,-1 1 0 0,-10 2-12 15,-11-3 0-15,-12 3-9 16,-20-3 0-16,-15-10-2 16,-16-1 1-16</inkml:trace>
  <inkml:trace contextRef="#ctx0" brushRef="#br0" timeOffset="5859.4862">17124 6620 62 0,'-35'5'31'0,"12"-10"-45"0,20 8 65 16,3 2-61-16,0 3 0 15,8 2-22-15,2-2 0 16</inkml:trace>
  <inkml:trace contextRef="#ctx0" brushRef="#br0" timeOffset="5984.4893">17079 6906 82 0,'-24'15'41'0,"16"-15"-60"16,13-2 76-16,3-6-78 15,8-3 0-15,3-7-19 16,-3-6 0-16</inkml:trace>
  <inkml:trace contextRef="#ctx0" brushRef="#br0" timeOffset="14984.5893">18976 7840 47 0,'-5'-22'23'0,"2"-7"-9"0,3 19 24 15,0-1-34-15,0-2 0 16,0 2 5-16,0 3 1 15,0 0-11-15,0 3 0 16,-3 0 8-16,1 2 0 16,-1 3-2-16,0-2 1 0,-2 4-2 15,0 6 0-15,2 5-1 16,1 9 0-16,2 7-1 16,0 2 0-16,0 4 0 15,2 2 0-15,3-3-2 16,3 3 1-16,3-2-1 15,5 2 1-15,0-8 0 16,2-5 0-16,1-8 0 16,2-6 0-16,-3-5 0 15,-2-7 0-15,5-6 0 16,1-8 1-16,-1 3-2 16,-3-8 1-16,-2-6-1 15,3-5 0-15,-3 9 0 16,-6 1 0-16,1 1 0 15,-3 3 0-15,-3-3 0 16,0 5 0 0,-5 0 0-16,0 5 0 15,0 1 0-15,-5 4 0 16,2 4 0-16,1 2 0 16,-1 5-1-16,0 3 1 15,1 5 0-15,2 0 0 16,0 3 0-16,0 8 0 15,2 2 0-15,4-7 1 16,-1 2-1-16,0 0 0 16,3 1 0-16,-2-9 1 0,7-3-1 15,0-4 0-15,3-4 0 16,5-7 1-16,0 0-1 16,-2-1 1-16,2-7-1 15,3-8 1-15,-3 0-1 16,0-3 1-16,-5 3-1 15,-3-3 0-15,3 3 0 16,-8 0 0-16,-5 2 0 16,5 6 0-16,-3 0 0 15,0 5 0-15,-2 8-1 16,5 8 1-16,-3 2 0 16,3 9 0-16,3 7-1 15,-4 6 1-15,1-8 0 16,3 5 0-16,-3 0 0 15,0 3 0-15,-3-8 0 16,-2-6 0-16,-3-5 0 16,-3-5 1-16,-2-5-1 0,-3-8 1 15,8-3-1-15,-8-6 0 16,0 7 0-16,3-1 0 16,-1 2 0-16,4 4 0 15,2 2-1-15,5-6 1 16,11 6 0-16,5 3 0 15,3 2 0-15,0-5 0 16,5-2 0-16,3-1 0 16,5-2 0-16,0-6 0 15,-6-10 0-15,-1 2 0 16,-7-2 0-16,1 0 0 0,-11 0-1 16,1 0 1-16,-14 2 0 15,0-2 0-15,-8 5-1 16,-6 6 1-16,-1 7-1 15,-12 6 1-15,3 5 0 16,1 2 0-16,7 6-1 16,0 3 1-16,3 2-1 15,5 0 1-15,8-3 0 16,8 1 0-16,13 2 0 16,0-2 0-16,11 2 0 15,-1-3 0-15,4-4 0 16,-9-4 0-16,9-2 0 15,-9-3 1-15,1-5-1 16,-4 0 1-16,-1-2-4 16,-4-4 1-16,-10-2-12 0,-3 3 1 15,-5 5-10-15,-5-8 0 16</inkml:trace>
  <inkml:trace contextRef="#ctx0" brushRef="#br0" timeOffset="15718.9692">20667 7877 41 0,'5'-6'20'0,"3"1"-9"0,-8-3 12 16,8 0-21-16,-6-2 1 15,6-1 3-15,-2 0 0 16,-6 3-7-16,0-2 0 15,0 2 5-15,-8 3 1 16,0 2-2-16,-8 0 0 16,-5 3-1-16,-11 6 0 15,6 2-1-15,-1 2 1 16,-7 3 0-16,2 1 0 16,8-1 0-16,6-3 0 0,7 4-1 15,3-4 1-15,11 1-1 16,10 5 1-16,8 0-2 15,11 5 1-15,5-3 0 16,-5-2 0-16,5 3 0 16,0 2 1-16,-8-3 0 15,0 1 1-15,-13-1 1 16,-8 1 0-16,-8-3 0 16,-6-6 1-16,-1-2-1 15,-1-2 0-15,-6-4-2 16,-4-4 1-16,2-4-7 15,3-4 1-15,-3-1-11 16,11-2 1-16,10 2-9 16,11 1 0-16,0-6-2 15,7-8 1-15</inkml:trace>
  <inkml:trace contextRef="#ctx0" brushRef="#br0" timeOffset="16250.2053">20854 7842 48 0,'0'-13'24'0,"6"5"-29"0,-4 11 48 15,4 5-39-15,2 5 0 16,2 3 5-16,-2 5 1 16,3 5-11-16,-1-2 0 15,-4 0 8-15,-4 2 1 16,4-2-2-16,-6 0 1 0,0-8-3 16,7-3 0-16,-7-8-2 15,8-7 1-15,-2-6-2 16,4-3 1-16,-4-7-2 15,4-9 1-15,6 1-2 16,3-1 1-16,-12 4-1 16,9 7 0-1,-2 21 0 1,-4 6 0-16,-2 4 1 16,5 7 0-16,-5-6 1 15,-5-1 1-15,2-1 0 16,3-4 1-16,0-7 0 15,-8 0 1-15,5-14-2 16,6-5 0-16,2-8-1 16,3 0 0-16,5 1-2 15,3 1 1-15,-3 9-1 16,-5 8 1 0,8 26 0-16,-3 6 1 15,0-6 0-15,-5-5 0 16,-8-1 0-16,8-1 1 15,-8-1-2-15,5-2 0 16,-5-4-10-16,0-4 0 16,5 0-11-16,-2-1 0 15,2 1-3-15,-5-6 0 16,8-10 0-16,-8-11 0 16</inkml:trace>
  <inkml:trace contextRef="#ctx0" brushRef="#br0" timeOffset="17781.4757">21503 7842 41 0,'-3'-10'20'0,"14"7"-14"0,-6 3 45 0,-2 3-44 16,10 5 1-16,-5 5 3 16,8 3 0-1,-8 8-15 1,5-3 1-16,3-3 9 16,-8 1 0-16,0-9-4 15,-3-2 1-15,-3-2-2 16,-2-4 0-16,-2-4-1 15,2-1 0-15,-8-2-1 16,-5-1 1-16,-9 1-1 16,7 5 0-16,-1 5-1 15,8 9 1-15,-5-1 0 16,10 8 0-16,6 5 1 16,10-2 0-16,0-3 1 15,-2-2 0-15,2-9 0 0,11-7 1 16,-3-8 0-16,11-11 0 15,-3 0-1-15,2-10 0 16,-1-6-2-16,-7-5 0 16,4-6-1-16,-9-4 0 15,-4 2-1-15,-7-3 0 16,-7 3 0-16,0 8 1 16,0 8 0-16,-2 8 0 15,-3 8 2-15,-1 7 0 0,4 9 2 16,-4 10 0-16,6 6 0 15,0 13 1-15,0 5 0 16,0 10 1-16,8-2-1 16,-2-5 1-16,1 0-3 15,1-3 1-15,8-3-1 16,-8 0 0-16,5-12 0 16,-5-7 0-16,6-7 0 15,-4-10 1-15,9-6-1 16,-1-8 0-16,-2-13-2 15,3-11 1-15,-3-10-2 16,-6-3 1-16,3 3-2 16,-7 5 1-16,-4 2 0 15,-2 9 0-15,6 5 1 16,-6 5 1-16,0 6-1 16,0 2 1-16,0 8 0 0,0 8 1 15,-6 5 0-15,6 8 1 16,-2 8 1-16,2 6 0 15,0 10 1-15,2 0 0 16,-2 5-1-16,8 9 0 16,0-12-1-16,-8 1 1 15,8-3-2-15,0-3 0 16,5-2-1-16,3-5 1 16,-3-6 0-16,3-8 0 15,8-8-1-15,-3-5 1 0,0-8-1 16,-5-2 1-16,3-6-1 15,-6-5 1-15,3-11-1 16,-3 6 1-16,-5 2-2 16,-8 0 1-16,0 5 0 15,0 1 0-15,-3 5-1 16,-5 5 1-16,-2 2-1 16,-1 9 0-16,-2 5 0 15,5 5 1-15,0 8-1 16,3 3 1-16,5-3-1 15,8 3 1-15,0-3-1 16,5 3 1-16,8-8 0 16,-5-8 1-16,5-5-1 15,-2-9 0-15,-1 4 0 16,6-9 1-16,0-10 0 16,0-3 0-16,2 0-1 0,1-2 1 15,-9 2-2-15,-7 6 1 16,7 7-1-16,-7 6 0 15,2 7 0-15,-5 9 0 16,0 5-1-16,-5 10 1 16,2-5 0-16,-3-2 1 15,1 2 0-15,0 0 0 16,-3-5 0-16,-3-5 1 16,0-3 0-16,-4-6 0 15,7-2 0-15,-3-5 0 16,-5 2-1-16,0-5 1 0,3 3-2 15,5-3 0-15,0 3-2 16,5 2 1-16,-5 3-1 16,3 3 1-16,10 0-1 15,-3-1 1-15,6-2 1 16,6-5 0-16,1-14 0 16,4 1 0-16,2-6 0 15,-3-8 0-15,1-5-1 16,-3-2 1-16,-3-6 0 15,-3-8 0-15,1 8 0 16,-9-3 1-16,-2 3 0 16,0 8 0-16,-8 5 0 15,6 8 0-15,-6 6-1 16,0 13 1-16,0 7-1 16,0 12 0-16,0 9 0 15,0 14 1-15,0 16-1 0,0 3 1 16,0 2 0-16,2 6 0 15,1-9 0-15,0 1 0 16,-1-6 0-16,3-8 0 16,-5-2-1-16,0-11 1 15,0-10-6-15,0-6 1 16,0-8-10-16,0-2 1 16,-5-11-5-16,0-3 0 15,-6-7-1-15,3-9 0 16,-2-10 5-16,-3-2 0 0</inkml:trace>
  <inkml:trace contextRef="#ctx0" brushRef="#br0" timeOffset="17937.7452">22524 7731 60 0,'0'3'30'0,"32"-16"-44"16,-8 13 73-16,13 5-59 15,8 3 1-15,7 0-5 16,1 2 0-16,0 6-10 15,0-13 0-15,-8-1-3 16,0-2 0-16</inkml:trace>
  <inkml:trace contextRef="#ctx0" brushRef="#br0" timeOffset="18594.0563">19042 8602 44 0,'-13'-24'22'0,"2"-13"-16"0,11 26 39 16,0 6-40-16,0 0 0 15,0 5 4-15,0 0 1 16,0 13-11-16,0 11 0 16,6 18 8-16,-6 11 0 15,5 13-1-15,-3 0 0 16,1 3-2-16,0-6 0 16,2-12-1-16,6-6 0 15,-9 0-1-15,1-16 0 16,0-5-5-16,-1-9 0 15,1-9-9-15,2-6 1 16,0-6-8-16,1-7 0 0,-4-11-4 16,-2-5 0-16,-2-16 3 15,-4 0 1-15</inkml:trace>
  <inkml:trace contextRef="#ctx0" brushRef="#br0" timeOffset="20203.409">18957 8721 44 0,'-29'-14'22'0,"13"1"-23"16,14 5 49-16,2 0-45 15,2 0 0-15,6-2 3 16,6-3 0-16,1-1-8 16,12 1 1-16,5 5 4 15,-1 3 0-15,9 8-2 16,-3 2 1-16,0 0-2 16,-10 3 1-16,-6 5 0 15,-3 3 1-15,-4 5 1 16,-4 0 0-16,-2 1 0 15,-5 1 0-15,-6 1 0 16,-5-3 1-16,-5-2-2 0,-3-1 0 16,0-2-1-16,3 3 0 15,2-9-1-15,3 1 0 16,3-6-1-16,10 1 1 16,3-9-1-16,6 0 1 15,4-7 0-15,-2-3 0 16,0 2 0-16,2-5 0 15,1 0 0-15,-1 0 0 0,-2 0 0 16,3 1 0-16,-3-7-1 16,-3 9 1-16,3 3 0 15,-3 2 0-15,-5 0 0 16,-3 2 1-16,-2 4-1 16,-3 2 1-1,-3 16 0 1,1 0 1-16,2-1-1 15,0 7 0-15,5-7 0 16,8 1 1-16,0-2-1 16,6-7 0-16,5-1 0 15,-1-6 0-15,4-6 0 16,-3-4 0-16,-3-3 0 16,-8-3 1-16,-2-8-1 15,-6 0 1-15,-5 6-1 16,-3 2 0-16,-2 0-1 15,-5 3 1-15,-6 2-1 0,-3 6 0 16,1 2-1-16,7 3 1 16,-5 0-1-16,8-2 0 15,6 2 0-15,7 0 0 16,8 0 0-16,3-3 0 16,8 3 0-16,8 0 0 15,2 0 0-15,-8 0 1 16,1 0 0-16,-3 3 0 15,-1-1 0-15,-4 1 1 16,-3-6 0-16,-8 3 0 16,-8 3-1-16,0-3 1 0,0 0 0 15,-6 0 0-15,4-3 0 16,-9 3 0-16,6-2-2 16,0 2 1-16,2 0-1 15,6 2 0-15,2 9 0 16,0-1 0-1,22 14 0 1,-3 0 0-16,-1-3 0 16,-1 0 1-16,-7-2 0 15,-7-6 1-15,-2-2 0 16,-12-1 1-16,-2-5 0 16,-5-2 1-16,0-3-1 15,0 0 0-15,5 0-1 16,-5 0 0-16,7-3-1 15,6 1 0-15,6-1-2 0,7-2 1 16,8-3-1-16,3-3 0 16,5 3 0-16,3-7 1 15,-1-4 0-15,-2 1 0 16,-5 2 1-16,5 2 0 16,-7 1 0-16,-4 0 0 15,-5 0 1-15,1 2 0 16,-7 1 0-16,-4 2 1 15,-6 2-2-15,-2 4 1 16,-3 2 0-16,-8 5 0 16,0-2-2-16,-2-1 0 0,-1 9 0 15,4-1 0-15,9 1 0 16,6 2 0-16,6 0-1 16,9-2 1-16,9 0 0 15,5-1 1-15,3 1 0 16,-3-1 0-16,0 1 0 15,-8 5 0-15,3-6 0 16,-8 1 0-16,-3 2 2 16,-10-2 0-16,-3-1 1 15,-3 1 0-15,-2 0 0 16,2-3 0-16,-2-3-1 16,0-5 1-16,2 0-2 15,3-5 0-15,0-6-4 16,0-5 1-16,8-5-3 15,0-6 1-15,5 6-1 16,-2-5 1-16,2 10 0 0,-2 5 0 16,-1 6 2-16,6 8 0 15,-8 5 4-15,8 5 0 16,-3 3-1-16,3 2 1 16,-8-2 0-16,5 0 0 15,-2-5-4-15,2-1 0 16,-2-5-14-16,2 1 0 15,-8-6-5-15,3-8 1 16,0-5-2-16,-8-16 0 16,3-11 3-16,2 3 1 15,-21-6 29 1,-2 9 1-16,-1 8 7 16,3 4 1-16,3 7 0 15,5 1 1-15,16 4-1 16,0 2 1-16,13 0-31 15,-2 3 0-15,7 5-12 16,-2-8 1-16,5-3 0 16,-5-2 0-16</inkml:trace>
  <inkml:trace contextRef="#ctx0" brushRef="#br0" timeOffset="21047.1712">20600 8374 46 0,'-18'-11'23'0,"21"27"-23"16,-3-8 50-16,0 11-43 15,0 5 1-15,5 13 3 16,3 5 1-16,0 11-15 0,5-3 0 16,-5-2 10-16,0-3 1 15,0-3-3-15,-8 0 0 16,8-10 0-16,-8-5 0 16,0-11-1-16,0-6 0 15,0-7-1-15,2-11 0 16,4-5-2-16,2-6 0 15,5 1-2-15,-3-1 0 16,12 6-1-16,-1 0 1 16,3 2-1-16,-3 8 1 15,-3 6 0-15,3 5 0 0,-7 0 0 16,-4 2 1-16,-2 1 0 16,-3 2 0-16,-5 0 0 15,-5 1 1-15,-5-1 0 16,-6 3 0-16,0-8 0 15,3-3 0-15,-3-5 0 16,8-5 0-16,0-3-1 16,8-3 0-16,8-2 0 15,2-3 0-15,12-2-1 16,1-9 1-16,6-2-1 16,1 0 1-16,1-5 0 15,-7-6 0-15,3 3 0 16,-4 0 0-16,-7 0 0 15,-3 0 1-15,-5 8-1 16,0 5 0-16,-8 3 0 16,0 7 0-16,0 6-1 0,0 8 1 15,0 6-1-15,-8 12 0 16,3 1 0-16,2 13 1 16,6 5 0-16,10 0 0 15,-5 5 0-15,13-2 1 16,-5-3-1-16,0-8 1 15,8-8 0-15,2-5 0 16,6-8-1-16,-8-3 1 16,0-10 0-16,2-3 0 15,-10-8 0-15,0 3 0 16,-3-6 0-16,-10-2 0 0,2 0-1 16,-10 0 1-16,-3 0-1 15,-5 2 0-15,2 6 0 16,-2 5 0-16,-3 8-1 15,0 8 0-15,3 5 0 16,5 3 0-16,8 5 0 16,8 3 0-16,8 0 0 15,10-3 0-15,-2-3 1 16,5-2 1 0,3-13-2-1,-3-3 0-15,-5-8-11 16,-8 3 1-16,5 2-11 15,-8 0 1-15</inkml:trace>
  <inkml:trace contextRef="#ctx0" brushRef="#br0" timeOffset="21547.2211">21847 8668 44 0,'-16'-19'22'0,"3"25"-3"15,13-6 16-15,0 0-31 16,0 2 1-16,5 1 4 16,-3 5 1-16,6 5-12 15,6 0 1-15,-6 3 6 0,0 0 0 16,-1-5-2-16,1-4 0 16,6-1-9-16,-6-6 0 15,2-8-13-15,3-3 1 16,1-10-2-16,-6-5 0 15</inkml:trace>
  <inkml:trace contextRef="#ctx0" brushRef="#br0" timeOffset="21656.5877">21923 8480 56 0,'-31'3'28'0,"15"10"-34"0,10-16 55 0,6 3-50 16,0 3 0-16,6-3-12 15,2 0 1-15,10 2 3 16,9-4 0-16</inkml:trace>
  <inkml:trace contextRef="#ctx0" brushRef="#br0" timeOffset="21984.6692">22169 8533 50 0,'-18'37'25'0,"10"37"-12"16,8-53 39-16,0 6-48 15,0-1 1-15,0-2 0 16,0-6 0-16,0-2-7 15,0-8 1-15,0-5 4 16,0-8 1-16,8-9-4 16,0-12 1-16,5 2-1 15,3 0 0-15,8 3-1 0,-3 8 0 16,0 8 0-16,0 5 1 16,-2 7 1-1,-3 9 0-15,-3 3 1 0,3 2 0 16,0-2 0-16,-3-6 0 15,3-3-5-15,2-2 1 16,1-8-9-16,2-13 0 16,-3-5-9-16,-4-4 1 15,4-1-3-15,1-14 1 16</inkml:trace>
  <inkml:trace contextRef="#ctx0" brushRef="#br0" timeOffset="22156.5623">22595 8292 45 0,'-10'-37'22'0,"10"32"-14"0,0 7 43 0,0 12-45 15,0 4 1-15,0 11 3 16,0 8 1-16,2 11-15 16,1 7 1-16,2-2 8 15,6 3 1-15,0-3-7 16,2-8 1-16,-5-6-11 16,0-4 1-16,0-1-11 15,-3-13 1-15,-2-10-1 16,4-11 0-16</inkml:trace>
  <inkml:trace contextRef="#ctx0" brushRef="#br0" timeOffset="22328.4733">22315 8520 63 0,'-40'-11'31'0,"35"11"-45"0,13 0 68 15,13 0-54-15,3 3 0 16,21 5-1-16,-5-3 1 15,15 3-8-15,1 2 0 16,5 6-9-16,-16-3 1 16</inkml:trace>
  <inkml:trace contextRef="#ctx0" brushRef="#br0" timeOffset="23515.9378">22865 8758 64 0,'-8'16'32'0,"22"-11"-36"0,-6-8 55 0,7-2-51 15,7-8 1-15,-7-1-1 16,4-7 1-16,-1 5-1 16,-2-5 0-16,-5-3 0 15,-6-2 1-15,-2 2 0 16,-6 0 1 0,-10 3 0-1,-6 8 0-15,-2 2-1 16,3 1 1-16,5 7-1 15,2 11 0-15,6 8-1 16,10 5 1-16,8 3-2 16,0 2 1-16,3-2-1 15,0-5 1-15,5-1 0 16,3-10 1-16,3-3 0 16,-1-12 0-16,6-1 0 0,-3-3 0 15,0-7 0-15,-3-4 0 16,-4-1 0-16,-4-4 0 15,-2 6-1-15,-8 0 1 16,0-3-1-16,-8 3 0 16,-8 5 0-16,-3 8 0 15,-7 3-1-15,5 10 0 16,-6 0 0-16,3 3 1 16,6 8-2-16,2 11 1 15,8 2 0-15,10 8 0 0,1 8 0 16,5 0 1-16,0 5-1 15,-3 8 1-15,0 8 0 16,-2-5 0-16,-1-3 1 16,-4-2 0-16,-4-9 0 15,-2-7 0-15,-2-5 0 16,-4-9 1-16,-7-7 0 16,-3-9 0-16,-2-5-1 15,-6-13 1-15,-5-10-1 16,5-6 0-16,5-13-1 15,1 0 0-15,7-5-2 16,9-6 0-16,4 8-1 16,12 3 1-16,4 3-1 15,6 2 0-15,2 0 1 16,1-2 0-16,-1 2 1 16,-5 9 0-16,1-1 0 15,-1 0 1-15,0 0 0 0,-11 3 1 16,-2 2-1-16,-2 4 0 15,-12 4-1-15,4 6 1 16,-1 5-1-16,0 8 1 16,1 2-1-16,2 6 1 15,0 5-1-15,5 3 1 16,8 0-1-16,1-3 1 16,7-2 0-16,0-9 0 15,0-2 0-15,-2-8 1 16,2-11 0-16,-3-7 0 0,3-1-1 15,3-4 1-15,0-6-1 16,0-3 1-16,0 5-1 16,-3 6 0-16,-3 8-1 15,-2 10 0-15,-5 9 0 16,-3 7 1-16,0 3 0 16,-3 0 0-16,-2 2 2 15,-3-2 1-15,0-3 2 16,-3 0 1-16,0-7-1 15,1-9 1-15,2-2-1 16,0-3 0-16,0-8-3 16,0-8 1-16,0-2-3 15,0-6 1-15,-3-8-1 16,-7-5 0-16,-4 3 0 16,-7 2 1-16,3 6-1 15,-1 5 0-15,6 10-1 0,2 6 1 16,11 5-2-16,13 8 1 15,14 3-1-15,7 2 1 16,11-2-2-16,6 2 1 16,-6-2-8-16,-8-1 0 15,-6 6-10-15,-2 0 0 16,-7-3-2-16,-17-5 1 16,-8-2-1-16,-5-4 1 15</inkml:trace>
  <inkml:trace contextRef="#ctx0" brushRef="#br0" timeOffset="24031.6248">19251 9155 47 0,'-16'-32'23'0,"32"-13"-23"0,-11 34 55 16,3 3-50-16,-8 8 1 0,3 8 3 15,2-2 1-15,-2 28-13 16,0 11 1-16,-1 8 7 16,-2-3 1-16,3 6-4 15,-1-6 1-15,6-5-6 16,-2-8 1-16,2-5-10 16,2-8 1-16,-2-9-9 15,0-9 0-15,3-12-1 16,-9-4 1-16</inkml:trace>
  <inkml:trace contextRef="#ctx0" brushRef="#br0" timeOffset="24375.3883">19190 9379 49 0,'-47'-10'24'0,"20"-6"-24"15,27 16 52-15,5-5-50 16,3-1 0-16,11 1 0 16,7-3 1-16,1 0-4 15,2 0 0-15,5 0 2 16,1 3 1-16,-1 0-2 0,3 5 1 15,-13 5 1-15,-3 11 1 16,-8 10 0-16,1-2 0 16,-4 5 0-16,6 0 0 15,3-2 0-15,2-6 1 16,3-8-2-16,5-7 0 16,2-9-1-16,1-8 1 15,-8 1-1-15,-8-3 1 16,-16-3-1-16,-8 0 1 15,-16 5-1-15,-5 6 1 0,-8 0-1 16,-5 5 0-16,7 0-1 16,-2 5 0-16,13-2-7 15,14 2 0-15,7-2-13 16,14-1 0-16,7-7-2 16,22-8 1-16</inkml:trace>
  <inkml:trace contextRef="#ctx0" brushRef="#br0" timeOffset="25922.2452">20103 9321 37 0,'5'-13'18'0,"-5"13"-10"0,-5-3 28 15,-3-2-31-15,5 0 0 0,-4 0 3 16,-7 5 0-16,6 2-10 16,0 6 0-16,0 5 8 15,1 11 1-15,-1 0-2 16,5 10 0-16,8 3-1 16,8-2 0-16,11-9 0 15,5-2 0-15,8-3-1 16,8-8 0-16,3-5 0 15,5-8 0-15,-3-8-1 16,-10-5 0-16,-8-5 0 16,-6-1 1-16,-10 6-2 15,0 5 1-15,-11 0-1 16,-2-3 0-16,-6 9-1 16,-2 7 0-16,5 8-1 15,0 9 1-15,5 4 0 16,3-13 1-16,16 3-1 15,5 0 0-15,3-3 1 0,-11-10 1 16,3-3-1-16,-3 5 1 16,-5-10-1-16,0-6 0 15,-8-2-1-15,0-8 1 16,-8 0 0-16,0 5 0 16,-8-5-1-16,0 2 0 15,-8 1-1-15,0 7 1 16,-5 3-1-16,5 8 1 15,8 3-1-15,8-1 0 16,8 4 0-16,10 2 0 0,1-3 0 16,13-5 1-16,5-3 0 15,10 3 0-15,-4-10-1 16,-4-9 1-16,-2-5-1 16,-5 1 1-16,-5-7-1 15,-12-7 0-15,-1-5 0 16,-4 5 0-16,-4 0 0 15,-4 0 0-15,4 5 0 16,-6 6 1-16,0 7 0 16,0 6 0-16,0 10-1 15,-8 11 1-15,2 8-1 16,-2 16 1-16,0 10 0 16,8 11 0-16,0 3 0 15,6 7 0-15,-4-2 0 16,14-13 0-16,5-1 0 15,3-4 1-15,0-14 0 0,-3-8 0 16,-8-8 0-16,3-13 0 16,-8 0 0-1,5-3 1-15,-10-4-1 0,2-7 1 16,3-2-2-16,-5-5 1 16,-3 3 0-16,0 2 0 15,-3 5-2-15,3 9 1 16,0 7-1-16,3 6 0 15,-3 4 0-15,8 7 1 16,10-12-1-16,6-2 0 16,0 0 1-16,5 0 0 0,-5 0 1 15,0-5 0-15,-3-9-1 16,-13-4 1-16,0-4 0 16,-8-4 1-16,-3-3-2 15,-5 5 1-15,-5 0-1 16,-3 0 1-1,3-2-1 1,5 2 0-16,5 3-1 16,6 2 1-16,13 0-1 15,2 3 0-15,6 3-1 16,0 5 1-16,0 3-1 16,-3 7 1-16,11 1-1 15,-11-3 1-15,3 5 0 16,-3 3 0-16,-5-3 2 15,-8 3 1-15,0-3 0 16,-8-2 0-16,0-1 1 0,-8-4 0 16,0-6 0-16,5-6 0 15,-2-4-1-15,-3-3 0 16,3-9-1-16,2-1 0 16,-2-6-1-16,2-1 1 15,-10 4-2-15,5 0 1 16,0 7 0-16,0 3 0 15,8 6-1-15,5 2 0 16,11 2 0-16,8 6 0 16,13 0 0-16,3 0 1 0,10 0-1 15,3-2 0-15,-13-4 1 16,2 1 1-16,-10-5-1 16,-3-6 1-16,-11-3-5 15,-5-2 1-15,-5 5-18 16,-8 3 1-16,-2 5-3 15,-6-13 0-15</inkml:trace>
  <inkml:trace contextRef="#ctx0" brushRef="#br0" timeOffset="27687.8952">18844 7459 35 0,'-24'-16'17'0,"8"2"-7"0,11 9 17 16,-3-3-23-16,-3 3 0 15,6 0 0-15,0 5 0 16,2 2-6-16,-2 14 1 16,5 13 5-16,0 16 0 15,0 24-3-15,5 18 1 16,-5 30 0-16,5 15 0 0,-2 22-1 16,-3 12 1-16,-3 6-2 15,-2 0 1-15,-8-10 0 16,-3-14 0-16,-3-16-1 15,1-5 1-15,2-24-1 16,8-8 1-16,5-15-1 16,6-17 1-16,8-10-1 15,10-10 0-15,2-14 0 16,1-13 0-16,5-8 0 16,14-8 1-16,4 0-1 15,6-6 0-15,11 6-1 16,5-5 1-16,5 2 0 15,16 1 0-15,15-1-1 16,4 0 1-16,21 1 0 16,10 2 0-16,-3 0 0 15,19 0 0-15,3-3 0 0,-8 0 0 16,8 3 0-16,5 0 0 16,-5 3 0-16,-1-3 0 15,6 3 0-15,8-3 0 16,3-3 0-16,-3 3 0 15,3-3 0-15,-1 6 0 16,-2-3 0-16,-5 0 1 16,-3-3-1-16,-8 1 0 15,0 2 0-15,-5-3 0 16,-19 0 0-16,-2 1 1 0,5-3-1 16,-6-3 0-16,-15 0 0 15,5-3 0-15,-2 1 0 16,-14 2 0-16,-5 0 0 15,-16-3 0-15,-11 3 0 16,-15 0 1-16,-9 0 0 16,-10-2 0-16,-7-1 3 15,-7 6 0-15,-1-8-1 16,-1-9 1-16,-5-4-1 16,2-1 0-16,1-2-1 15,-1-8 0-15,-2-8-3 16,3-2 0-16,-1-6-1 15,3-13 1-15,-8-6 0 16,3-12 0-16,0-1 0 16,-5-5 0-16,2-11 0 15,-2-7 0-15,-1-3 1 0,-4 8 0 16,-9-3 0-16,-8 5 0 16,-5 3 0-16,-7 11 0 15,-12 8 0-15,-2 10 0 16,3 5-1-16,-1 6 0 15,-4 3 0-15,-4 4 0 16,6 6 0-16,-5-5 1 16,0 2-1-16,-1 6 1 15,-4 2 0-15,-4 3 1 16,12 0 0-16,2 0 0 16,-3 6-1-16,0 7 1 0,-2 0-1 15,-3 0 1-15,-5 3-1 16,-6 0 0-16,-7 2 0 15,-6 3 0-15,-5 3 0 16,-6 0 1-16,-10 5 0 16,0 0 0-16,-7 3-1 15,-7 5 1-15,-15 2-1 16,0 4 1-16,-16 2-1 16,-15 5 0-16,-12-3 0 15,-15 4 0-15,-3 4-1 16,-24 1 1-16,8 5 0 15,-18-1 0-15,5-4 0 16,-11-3 0-16,9 2 0 16,-11-5 1-16,10 1-1 15,3-1 0-15,10 3 0 16,14-8 0-16,19 0-3 0,12 0 0 16,14 0-13-16,31 5 0 15,6-5-2-15,11-6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48:50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10634 3715 41 0,'-14'2'20'0,"4"-7"-11"0,10 5 21 16,0 0-27-16,0 0 1 15,0 0 1-15,0-5 1 16,0 0-8-16,0-1 1 16,-6 4 4-16,4-1 1 15,-11 0-2-15,-1 3 1 16,-1 3-2-16,-1 8 0 31,0 15 1-31,3 6 1 16,5-6-1-16,8-2 1 15,5-5-1-15,3-6 1 0,16-8 0 16,-3-5 0-16,11-8-2 16,-9 3 1-16,-1-14-1 15,-7-2 1-15,-9 0-1 16,2-3 0-16,-16 3 0 16,2 8 0-16,-12 10 0 15,-11-5 1-15,0 8-1 16,5 3 0-16,3 2 0 15,-3 0 1-15,11-2-2 16,5 2 0-16,5 1-11 16,6-4 0-16,18-2-9 15,11-10 0-15</inkml:trace>
  <inkml:trace contextRef="#ctx0" brushRef="#br0" timeOffset="609.4237">11750 3741 43 0,'-16'-16'21'0,"6"3"-14"0,4 13 22 15,-2 0-26-15,1 0 0 16,1 8 3-16,-2 3 1 16,6 4-8-16,-4-1 1 15,6-6 6-15,0 2 1 16,0-2-1-16,6-3 0 16,-6 1-1-16,2-4 0 15,-2 1-1-15,0-3 0 16,0 0-2-16,0 3 1 15,-2-6-7-15,2 3 0 0,8-5-15 16,5-3 1-16,5-8-3 16,11-16 0-16</inkml:trace>
  <inkml:trace contextRef="#ctx0" brushRef="#br0" timeOffset="1203.1756">13031 3768 36 0,'-11'-6'18'0,"-2"4"-13"0,5-1 27 0,3 3-29 15,-1-5 0-15,1 5 2 16,-3 5 0-16,6-5-6 16,-1 5 0-16,3 1 5 15,5 2 0-15,6-6-1 16,-1 4 0-16,4-4 0 16,-4 3 0-16,3 1-1 15,-2-6 1-15,2-6-1 16,-2-7 1-16,2-3-1 15,-5 0 0-15,-3 1-1 16,1 4 1-16,-6 3-1 16,-8 8 1-16,2 0-1 15,-2 5 1-15,-2 6 0 16,2 0 1-16,3-1-1 16,2 1 0-16,3-3-2 15,3 0 0-15,2 0-16 16,11 5 1-16,8 0-5 15,7-24 0-15</inkml:trace>
  <inkml:trace contextRef="#ctx0" brushRef="#br0" timeOffset="1781.2766">14444 3781 35 0,'-19'-11'17'0,"-5"11"-10"16,19 6 21-16,-6-1-26 0,1 0 1 15,2 3 1-15,5 3 1 16,3 2-6-16,6-2 1 16,4-4 4-16,11-1 0 15,-2-6-1-15,5-6 0 16,2-1-1-16,3-4 1 16,-5-10-1-16,-3 2 0 15,-5-2 0-15,-8 5 0 16,-8 0 0-16,-5 6 1 15,-11 7 0-15,3 3 0 16,-3 0-1-16,5 8 0 0,-2 3 0 16,8 7 0-16,2-7-11 15,11-1 0-15,13 11-9 16,16-10 0-16</inkml:trace>
  <inkml:trace contextRef="#ctx0" brushRef="#br0" timeOffset="2312.5743">15846 3762 31 0,'-13'11'15'0,"-1"10"-4"0,12-21 12 0,-1 3-23 16,3 2 1-16,5 3 1 16,3-8 1-16,6 0-3 15,1 0 0-15,7-5 2 16,1-6 1-16,-4-5 0 15,-3 0 0-15,-8 0 1 16,-6-2 0-16,-7 5 0 16,-8 5 1-16,2 3-1 15,-2 5 1-15,3 0-2 16,4 2 1-16,4 6-5 16,2-3 1-16,10 9-15 15,14-1 1-15,16-5-3 16,5-3 0-16</inkml:trace>
  <inkml:trace contextRef="#ctx0" brushRef="#br0" timeOffset="2734.4451">17230 3672 34 0,'-8'8'17'0,"-6"-2"-16"16,12-1 27-16,2 3-27 15,0 0 1-15,2 2 1 16,4-2 1-16,2-2-3 16,0-4 0-16,0-4 3 15,0-4 1-15,-3-2 0 16,0-5 1-16,-5 0 1 16,0 0 0-16,-3-1-1 15,-4 4 0-15,-7 5-1 16,4-1 0-16,-1 1-2 15,3 5 1-15,6 0-14 16,2 5 1-16,2 6-11 16,17-14 0-16</inkml:trace>
  <inkml:trace contextRef="#ctx0" brushRef="#br0" timeOffset="4000.0352">15986 2566 39 0,'-21'0'19'0,"-8"-5"-11"0,21 3 19 15,0 2-24-15,3-3 1 0,-6 3 2 16,3 0 0-16,0 5-6 16,-2 3 0-16,-1 11 7 15,-2 4 0-15,0 9-1 16,-6 18 0-16,-2 9-1 15,0 15 0-15,2 16-1 16,3 13 0-16,3 13-2 16,10 22 1-16,3-1-1 15,6-7 0-15,10-3 0 16,7-8 1-16,9-10-1 16,8-19 0-16,2-11 1 15,-2-18 0-15,8-14-1 16,4-17 1-16,1-15-1 15,3-15 1-15,-3-23-1 16,0-14 1-16,-6-22-1 16,1-23 0-16,-14-18-2 15,-7-17 0-15,-3-12-1 16,-8-1 0-16,-9-5-2 0,-7 13 0 16,-10 9-1-16,-14 20 1 15,-8 14 0-15,-7 10 0 16,-9 11-2-16,-2 13 0 15,5 8-7-15,5 10 1 16,8 3-10-16,11 3 1 16,-3-13-1-16,8 5 0 15</inkml:trace>
  <inkml:trace contextRef="#ctx0" brushRef="#br0" timeOffset="4531.3503">16013 1717 31 0,'-19'-32'15'0,"16"-10"-8"0,3 34 27 15,0-2-33-15,0 2 1 16,0 2 2-16,0 6 0 15,3 3-3-15,2 15 1 16,6 9 3-16,-6 10 0 16,1 13 0-16,4-5 0 15,1 0 1-15,5-5 1 16,2-3-1-16,6-8 0 0,0-10 0 16,0-14 1-16,2-10-1 15,3-6 1-15,0-13-3 16,0-5 1-16,0-16-2 15,-5-5 0-15,-5 2-2 16,-1 3 0-16,-2 0-2 16,-8 8 1-16,3 8-7 15,-1 5 0-15,6 8-8 16,0 11 0-16,0 5-9 16,5 5 1-16</inkml:trace>
  <inkml:trace contextRef="#ctx0" brushRef="#br0" timeOffset="4671.9181">16648 1701 46 0,'-16'58'23'0,"-5"-2"-20"16,15-35 32-16,-4-2-35 15,4-1 1-15,4 1 1 16,2-3 0-16,5-3-7 16,6-5 1-16,2-8-9 0,8-3 0 15</inkml:trace>
  <inkml:trace contextRef="#ctx0" brushRef="#br0" timeOffset="4828.1765">16727 1312 67 0,'-19'0'33'0,"-2"-2"-45"0,19 2 60 0,-1 0-57 15,3 0 1-15,0 2-26 16,3 4 1-16</inkml:trace>
  <inkml:trace contextRef="#ctx0" brushRef="#br0" timeOffset="7281.3538">15867 3821 24 0,'0'0'12'0,"8"0"-2"0,-8 0 12 0,0 0-20 15,0 0 1-15,0 0 2 16,0 0 1-16,0 0-6 16,0 0 1-16,0 0 4 15,3-3 0-15,-3 3 0 16,8-5 0-16,-3 2-1 15,-2-8 1-15,-1 1-2 16,-2-3 0-16,-2-3 0 16,-1 0 1-16,-2 0 0 15,-3 0 0-15,0-8-1 16,0 3 1-16,-8-5-1 16,-3-1 1-16,-2-2-1 15,-5 5 0-15,-3-2-2 16,-3-1 1-16,-3-2-1 15,9 5 0-15,-3 3-1 0,-11 0 1 16,3 5-1-16,-2-5 0 16,-4 5 0-16,-2 3 1 15,-2 2-1-15,-4 1 1 16,6-1-1-16,-2 3 0 16,-1 3 0-16,-2-3 1 15,2 5-2-15,1 3 1 16,-1 0 0-16,0 3 0 15,1 8-1-15,-1-3 1 0,0 5-1 16,14 11 1-16,-6 2-1 16,6 8 1-16,-3 9 0 15,5 4 1-15,-2-7 0 16,7 5 1-16,3 3 0 16,3-14 1-16,0 3-1 15,5 0 1-15,0-2 0 16,6-6 0-16,-1-3-1 15,3-2 1-15,3-8-2 16,-3 0 1-16,5-6-3 16,3-7 1-16,3-8-9 15,8-9 0-15,5-1-12 16,15-7 0-16,-2-12-3 16,27-19 1-16</inkml:trace>
  <inkml:trace contextRef="#ctx0" brushRef="#br0" timeOffset="8437.5966">15923 3749 28 0,'-14'8'14'0,"14"-19"-1"0,0 11 14 0,0 0-25 16,0-5 1 0,3-8 4-1,2 2 0-15,1-2-8 16,-1 0 1-16,3-6 5 15,-6-7 1-15,-2-1-1 16,-5-4 1-16,-8-4-1 16,2-2 0-16,-4-2-1 15,-7 2 0-15,-4-3-2 16,-6 0 1-16,-8 1-2 16,-2-9 1-16,8 0-2 15,-11 1 0-15,-3 2-1 16,0-3 1-16,-10 0 0 15,-5 9 0-15,-6 2-1 16,0 5 1-16,-15 0 0 16,4 3 0-16,-10 3-1 0,3 7 1 15,0 1 0-15,-6 4 0 16,6 4-1-16,2 7 0 16,-2-2 0-16,5 10 0 15,-6 8 0-15,12 6 0 16,-1 2-1-16,-2 3 1 15,4 8 0-15,7 2 1 16,9 3-1-16,7 5 1 16,-7-5 0-16,4 0 0 0,4 0 0 15,1 3 1-15,-5 3 0 16,-4-9 0-16,9 6 0 16,0-6 1-16,8 3-1 15,-1-5 1-15,1 2-2 16,2 6 1-16,-2 2-1 15,5-5 1-15,5 0 0 16,0 0 0-16,3 3 0 16,5-3 0-16,6-8 0 15,-1 0 1-15,6 3-2 16,8-8 1-16,5-3-4 16,8-8 1-16,10-7-12 15,17-6 1-15,23-14-6 16,5-31 0-16</inkml:trace>
  <inkml:trace contextRef="#ctx0" brushRef="#br0" timeOffset="9593.8875">15973 3723 39 0,'-11'5'19'0,"1"-8"-15"16,10-2 26-16,5-3-28 15,0-2 1-15,1-9 1 0,2-5 0 16,2-2-5-16,-2-6 1 16,3-8 4-16,-6-5 1 15,0-2-2-15,-2 2 1 16,-8 0-1-16,-3-3 0 15,-11-5-1-15,-5-8 0 16,-5 6-1-16,-10-3 0 16,-9 5-1-16,-5-3 0 15,3-2 0-15,-9 0 0 0,-7-6 0 16,5 1 0-16,-10-1 0 16,-3 3 0-16,8 8 0 15,-3 3 0-15,-5-3 0 16,3 6 0-16,-4 2 0 15,-7 8 0-15,8-3 0 16,-8 11 0-16,-5 0-1 16,-6-6 1-16,-5 11 0 15,6 14 0-15,-9-6-1 16,3 11 1-16,-5 5-1 16,8 5 1-16,-8 6-1 15,5 2 1-15,-3 0 0 16,1 3 0-16,2 8-1 15,-5 0 1-15,5 5 0 16,0 0 0-16,0 0-1 16,5 5 1-16,4 3-1 0,6-2 1 15,1 2 0-15,3-3 0 16,0 3-1-16,7-2 1 16,1-4 0-16,-3-2 0 15,-3 6 0-15,0-1 1 16,-5 3-1-16,3-8 0 15,7 3 0-15,-7 0 0 16,13 0 0-16,-11-3 0 16,8 8 0-16,1 5 0 15,9 0-1-15,-1 1 1 0,4 2-1 16,-5 0 1-16,3-11 0 16,5 11 0-16,-5 0 0 15,10-3 1 1,-18 32 0-1,8-7 0-15,10 1 1 16,-5-7 0-16,3-5 1 16,10-1 0-16,3-2 0 15,8-10 0-15,3-1-1 16,5-5 0-16,7-5 0 16,-2-3 0-16,11-11-10 15,10-4 0-15,3-1-10 16,6-18 0-16</inkml:trace>
  <inkml:trace contextRef="#ctx0" brushRef="#br0" timeOffset="108703.6847">2839 14010 43 0,'-16'8'21'0,"16"-8"-9"0,0 0 22 15,0-6-33-15,3-2 0 16,-1-2 1-16,4-6 0 16,-1-3-2-16,-2-4 0 15,-3-1 3-15,0 11 0 16,-3-1-1-16,-2 1 1 16,-9 0-1-16,-4 2 0 15,-9 3 0-15,-2 6 0 16,-2-1-1-16,2 0 1 15,-1 9 0-15,-1 4 0 0,-4 4 0 16,6 4 0-16,-3 3 0 16,6 0 1-16,5 1-1 15,2 1 0-15,9-1-1 16,4-1 0-16,14 2 0 16,8-1 0-16,8-4-1 15,-3 1 0-15,14-1 0 16,2 3 1-16,8 3-1 15,2 3 1-15,-4-4-1 16,-1 1 0-16,-8-8 1 16,1-3 0-16,-12 3-1 15,-7-3 1-15,-2 6 0 16,-12-3 1-16,-4-3 0 16,-9 3 0-16,-2-5 1 15,-8-3 0-15,-6-3 0 16,-7-3 0-16,2 1-1 0,-2-6 1 15,2 1-1-15,3-3 0 16,2-1-2-16,3 4 1 16,3-1-1-16,5-2 0 15,6-1-1-15,7-4 1 16,3 4-2-16,8 4 0 16,-3-6-8-16,11-3 0 15,11-7-11-15,15 2 0 16,8-11-2-16,3-2 0 15,6-10 1-15,1 4 1 0</inkml:trace>
  <inkml:trace contextRef="#ctx0" brushRef="#br0" timeOffset="108891.1872">3122 14137 55 0,'-45'37'27'0,"24"37"-32"16,21-56 64-16,-3-2-56 15,3 11 1-15,0-6 0 16,0 3 0-16,3-3-6 15,-3-8 1-15,3-2 2 16,2-6 0-16,3-10-9 16,-6-6 1-16,4 0-11 15,-1-4 0-15,6-12-1 16,-6-10 0-16</inkml:trace>
  <inkml:trace contextRef="#ctx0" brushRef="#br0" timeOffset="109000.5631">3064 14068 40 0,'-8'-3'20'0,"-5"16"-23"0,10-7 39 15,0-1-36-15,1 3 0 16,2-3-2-16,5 1 1 16,3-1-10-16,5-2 1 15</inkml:trace>
  <inkml:trace contextRef="#ctx0" brushRef="#br0" timeOffset="110063.083">3246 14118 40 0,'-13'21'20'0,"13"32"-13"0,5-37 29 0,-2 8-32 16,2-8 1-16,1 5 2 15,-1 3 1-15,3 5-9 16,-3-5 1-16,1-3 6 16,-4-5 0-16,1-6-2 15,2-4 1-15,-5-6-2 16,3-14 0-16,-1 4-2 15,1-9 1-15,0-5-2 16,2-2 1-16,3-3-1 16,-3 5 0-16,3 6-1 15,-3 7 1-15,6 8-1 16,0 11 1-16,-1 6-1 16,-2 4 0-16,0-7 0 15,3 2 1-15,-3 11 0 16,-3-6 0-16,3-2 0 15,0-5 1-15,-3-6 0 0,6-5 0 16,-6-8 0-16,0 0 0 16,6-8 0-16,-3-13 0 15,2 3-1-15,1-1 1 16,-3 9-2-16,-3 4 1 16,3 12-1-16,-5 7 1 15,-1 8-1-15,4 6 0 16,4-6 0-16,-2-5 1 15,8 3 0-15,0-4 0 16,5-4 0-16,0 10 1 16,0-10-1-16,-2-11 1 0,-6-5-1 15,0-6 1-15,-2-4 0 16,0-1 0-16,-9 5-1 16,-2 3 1-16,0 0-1 15,0 6 0-15,0 2 0 16,0 3 0-16,0 7-1 15,3 11 1-15,0 14 0 16,2-3 1-16,3 13 0 16,-3 13 1-16,0 14 0 15,1-4 1-15,2 4 0 16,-1-3 0-16,-1-11-2 16,-1-16 1-16,3 1 0 15,-3-11 0-15,-2-8 1 16,0-1 0-16,-3-9 0 15,-3-12 0-15,-2-12-1 0,-1-6 1 16,-2-13-1-16,3-11 0 16,0-7-2-16,2 13 1 15,3 2-2-15,3 3 1 16,2 2-1-16,3 6 0 16,3 8 0-16,-1 5 0 15,9 8-1-15,5 6 1 16,-1 4-1-16,4 1 1 31,-3 0 1-31,-3 5 0 16,-3 5 0-16,-10 3 0 0,3 0 1 15,-6-1 0-15,-7 1 1 16,-9 0 0-16,0 0 0 16,-7 3 0-16,-3-9 0 15,-3-2 1-15,3-3-2 16,5-5 1-16,0 3-1 15,-3-3 0-15,9 0-1 16,2-3 0-16,5-2-2 16,1-3 0-16,4-5-9 15,9-8 0-15,2-8-12 16,11 5 1-16,-3-11-3 16,5-2 1-16,6-16 0 15,-8 6 0-15,-8-3 8 16,0 2 1-16</inkml:trace>
  <inkml:trace contextRef="#ctx0" brushRef="#br0" timeOffset="110188.0803">3956 13959 58 0,'-8'6'29'0,"16"23"-42"0,-6-16 70 15,-2 11-57-15,5 8 0 16,-2 5-1-16,0 2 0 16,7 1-11-16,1-16 1 15,7-6-5-15,1 1 0 16</inkml:trace>
  <inkml:trace contextRef="#ctx0" brushRef="#br0" timeOffset="110500.585">4172 14362 46 0,'14'21'23'0,"7"-16"-19"0,-11-8 38 0,1-2-40 16,8-8 1-16,-4 5 0 16,-1-5 0-16,-1-6-4 15,-5-5 0-15,-3-2 3 16,-5-1 1-16,-5 4 1 15,-3 4 0-15,-5 9 0 16,-1 4 0-16,-4 9 0 16,-6 5 0-16,6 8-1 15,7 2 1-15,6 1-3 16,10-6 1-16,3 3-1 16,10 2 0-16,9 1 0 15,2-1 1-15,0 1-1 16,3-6 1-16,-8-2-1 15,-6-3 1-15,1-3-7 16,-3-10 0-16,2 5-14 0,1-6 1 16,-1-2-4-16,1-7 0 15</inkml:trace>
  <inkml:trace contextRef="#ctx0" brushRef="#br0" timeOffset="111297.4714">4953 14298 40 0,'-11'-11'20'0,"9"-15"-12"0,2 18 32 16,0 0-35-16,0 0 0 15,0 3 5-15,-3 5 0 16,3 11-12-16,0-1 1 16,3 17 8-16,2 18 1 15,3 10-3-15,-5 1 0 16,2 7-3-16,3-2 1 15,2-16-2-15,-2-8 0 16,0-8-1-16,3-5 1 16,-3-8-6-16,-3-3 0 15,3-10-9-15,-5-11 1 0,-3-11-6 16,0-5 0-16,-6-10-1 16,-2-11 0-16,-5-5 10 15,-8-3 1-15,5 18 12 16,-5 4 1-16,0 2 7 15,5 2 1-15,0 1 2 16,8 2 0-16,8-5-5 16,3 2 1-16,7 4-5 15,14 1 0-15,13 9-4 16,6 5 1-16,4 8-2 16,6 8 1-16,-3 5 0 15,-5 6 1-15,-8-6 2 16,-7 0 1-16,-15 6 0 15,-4 5 1-15,-11-3 0 16,-11 0 0-16,-2-2-1 16,-5-6 0-16,-1-3-5 0,1-4 0 15,4-9-10-15,4-13 1 16,7 0-11-16,11-2 0 16,3-11-2-16,10-22 1 15</inkml:trace>
  <inkml:trace contextRef="#ctx0" brushRef="#br0" timeOffset="111500.6301">5400 13817 55 0,'-8'-11'27'0,"8"22"-22"0,0-11 55 16,3 15-55-16,2 15 0 0,3 14 2 16,-5 12 1-16,2 15-10 15,3-7 0-15,8 5 6 16,0-3 0-16,0 0-7 15,5-5 1-15,5-13-15 16,-2-9 1-16,5-4-6 16,-5-19 0-16,0-16-1 15,0-8 1-15</inkml:trace>
  <inkml:trace contextRef="#ctx0" brushRef="#br0" timeOffset="112156.8585">5718 14322 39 0,'-40'5'19'0,"29"-26"-22"0,11 8 43 16,3 0-36-16,2-3 1 16,3 0 3-16,5 3 0 15,6 7-10-15,5 12 0 16,-6 4 7-16,-2 1 1 15,0 2-3-15,-3 5 0 16,3 4-1-16,-5-4 1 16,-1-2 0-16,-4-5 0 15,-4-3-1-15,-2-6 1 16,0-2-1-16,-2-8 1 16,-6 0-2-16,-6 3 0 0,1-3-1 15,-5 0 1-15,-1 0-1 16,1 3 0-16,4 5-1 15,1 3 1-15,8-6 0 16,2 8 0-16,6 8 1 16,5 6 0-16,8-8 1 15,2-1 0-15,-5-7 1 16,6-6 0-16,2-5-1 16,3 0 0-16,2-8-1 15,4-7 1-15,-4-4-2 16,6 3 1-16,-8 6-1 15,-3 7 0-15,-5 9-1 16,2 10 1-16,-2 2-1 16,-5 6 1-16,-1-8 0 15,-2 2 1-15,-3 6 1 0,1-5 0 16,2-3 0-16,-3-5 1 16,3-6-1-16,2 6 0 15,1-3-1-15,2-3 1 16,-2 0-2-16,2 3 1 15,-2-2-2-15,2-4 1 16,-3 9 0-16,9 5 0 16,-3 0-5-16,-3 0 0 15,3-3-13-15,8 0 0 16,2-7-4-16,1-9 0 16,-1-2-2-16,-5-6 1 0</inkml:trace>
  <inkml:trace contextRef="#ctx0" brushRef="#br0" timeOffset="112672.4911">6488 14168 40 0,'-19'-13'20'0,"30"-3"-19"16,-6 14 43-16,3-1-40 15,2-2 0-15,1 5 2 16,2 5 1-16,0 6-9 16,3 4 1-16,3 4 6 15,-3 5 0-15,2 0-1 16,-2-8 0-16,-5-6-2 15,2 1 1-15,-8-1-1 16,-2-2 1-16,-3-5-2 16,-5 7 1-16,-3-2-1 15,-8-5 0-15,-3-6 0 16,1-7 0-16,2-1-1 0,0 3 0 16,5 0-1-16,1 6 1 15,5 4-2-15,2 4 1 16,3 2 0-16,5 2 0 15,0-2 0-15,6-3 1 16,0-5 0-16,5 3 0 16,5-3 0-16,5-8 1 15,3 3-1-15,-2-1 1 16,2 4-1-16,5 2 0 16,3 5 0-16,-2 0 0 15,-6-5 0-15,-3 8 0 0,-2 0 1 16,-3 3 0-16,-2-3 3 15,-6-6 0-15,0-2 1 16,-2-5 1-16,-1 0-1 16,1-3 1-16,0-8-2 15,-4 0 1-15,1 0-12 16,6 3 1-16,1 5-16 16,-4 3 1-16,-3-3-3 15,3-19 1-15</inkml:trace>
  <inkml:trace contextRef="#ctx0" brushRef="#br0" timeOffset="114719.3949">7766 14375 35 0,'-8'-3'17'0,"5"3"-6"16,3 0 23-16,0 0-28 15,0 0 0-15,0 0 3 16,0 0 0-16,8-10-11 15,-3-1 1-15,0 6 8 16,-2-6 0-16,-3-5-3 16,-3-5 1-16,-4 0-2 15,-7-3 1-15,4 0-2 16,-9 0 0-16,-5 6-1 16,-2 5 0-16,-8 2-1 15,-1 3 0-15,3 8-1 0,-2 5 1 16,8 11-1-16,2 6 0 15,8 1 0-15,8 1 0 16,8-13 1-16,8-3 0 16,16 2 1-16,7-4 1 15,1 1 0-15,-3-7 1 16,3-7-1-16,-3-7 0 16,-5-4 0-16,-6 2 0 15,-4 0-1-15,-9 0 0 16,0 3-1-16,-5 5 1 0,0 3-1 15,0 7 1-15,0 6-2 16,3 8 1-16,5 5-1 16,5 6 1-16,3-3-1 15,8 13 0-15,0 5 0 16,-3 11 1-16,0-5 0 16,-3 2 0-16,-7 3 0 15,0-6 1-15,-11-10 0 16,-3-8 1-16,-10 1-1 15,-6-9 0-15,-5-3 0 16,-2-4 1-16,5-9-1 16,5 0 0-16,-3-10-1 15,6-16 0-15,5-8 0 16,3-16 0-16,8-8-1 16,7-8 0-16,14 11 0 0,10-3 0 15,1 0 0-15,2 0 0 16,0 5 0-16,2 11 1 15,-4 8-1-15,-1 8 0 16,-5 13 0-16,-2 11 1 16,-3 7-1-16,-3 9 1 15,0-3-1-15,-2-6 1 16,-4 6 0-16,1-3 1 16,-3-2 0-16,-5-1 0 15,-2-10 0-15,-1 3 1 16,6-14-1-16,-3-7 0 0,5-9-1 15,3 1 1-15,2 2-2 16,3 3 1-16,0 5-1 16,3 8 0-16,0 0 0 15,-5 6 1-15,4 7-1 16,-1 0 0-16,-4 0 1 16,3 1 0-16,-5-4 0 15,-8-2 1-15,0 0-1 16,-13 0 1-16,-3 0 0 15,0 0 0-15,-8 0-1 16,-3 3 1-16,9 0-1 16,-1 2 0-16,6 0-1 15,5 3 1-15,3-2-1 16,7-4 1-16,6-4-1 16,8-4 1-16,0-4-1 15,5-4 1-15,-5 4 0 0,-6-3 0 16,3-3 0-16,-2 3 0 15,-1 5 0-15,1 5 0 16,-3 8 0-16,0 3 0 16,0 16-1-16,-1 10 1 15,4-2 0-15,-1 13 0 16,-4 11 0-16,-4 5 0 16,-4-11 0-16,-4 3 1 15,-2-6 1-15,-2-2 0 16,-6-10 1-16,-6-6 1 15,4-11 0-15,-3-7 0 0,2-14-1 16,0-13 1-16,9-10-2 16,2-19 1-16,0-13-3 15,2 2 1-15,12-10-2 16,-1 10 0-16,5-2-1 16,1 16 1-16,2 8-3 15,0 10 0-15,0 5-4 16,3 11 1-16,3-2-3 15,2 7 0-15,-3 0 1 16,-2 1 0-16,-8 2 3 16,-5 2 0-16,-4 1 4 15,-7 0 1-15,-10 2 2 16,-9 0 1-16,-2 3 0 16,3-3 0-16,-3-2-1 15,-1-3 0-15,9-3-1 0,13-2 0 16,8 3-1-16,11-4 0 15,10 1 0-15,2 2 0 16,-7-7 0-16,5-6 0 16,-5-5 1-16,3-6 1 15,-4-7-1-15,1-3 1 16,-8 2-1-16,0-4 1 16,-3-6-1-16,0 0 1 15,-5 5-1-15,-5 8 1 16,-3 9-2-16,-3 7 1 15,-2 13-1-15,-5 16 0 16,4 8 0-16,1 19 1 0,2 18 2 16,-10 3 1-16,8 8 1 15,-1 0 1-15,4-6 0 16,2-23 0-16,2-11 0 16,4-5 1-16,-1 2-4 15,8-10 1-15,-2-13-2 16,5-14 1-16,2-5-2 15,3-7 1-15,-2 4-1 16,5 6 0-16,-3 2-1 16,0 3 0-16,3 11 0 15,-3 7 1-15,-5 6 0 16,-5 6 0-16,2 1 1 16,-5-4 1-16,0-1 1 15,-3-2 0-15,-2-3-1 16,-1-5 1-16,-2 0-14 0,0-5 1 15,8-3-10-15,0-11 0 16</inkml:trace>
  <inkml:trace contextRef="#ctx0" brushRef="#br0" timeOffset="115703.7842">10083 13869 43 0,'-50'-10'21'0,"24"18"-6"0,15-8 17 0,3 0-30 16,5 2 1-16,6 4 2 15,5-1 1-15,10-2-7 16,17-3 1-16,7-6 4 16,-2-2 1-16,10 6-2 15,-2-6 0-15,-3-5-1 16,-3-6 1-16,-13-7-1 15,-10-6 0-15,-6 8-1 16,-13-5 1-16,-8 0-1 16,-13 0 1-16,0 5-2 15,-3 3 1-15,-8 8-1 16,3 5 0-16,-8 10-1 16,5 9 1-16,-5 5-1 15,8 15 0-15,5 14 0 16,8 0 1-16,3 19 1 15,-3-16 0-15,11 31 1 16,2-2 1-16,3-9 0 0,3-12 1 16,5-19 0-16,5-13 0 15,0 0 0-15,3-3 0 16,0-16-1-16,-3-15 0 16,3-12-1-16,0-7 0 15,0-8-1-15,-3 6 0 16,-2 4-1-16,2 6 1 15,0 10 0-15,-2 14 0 16,2 8 0-16,0 4 0 16,-2 7 0-16,5-1 0 0,5 3 0 15,0-3 0-15,-2-5-2 16,2-3 0-16,0-8-11 16,-5-5 1-16,5-3-12 15,8-4 1-15,-2-12-3 16,7-2 1-16,-10-11-1 15,0 0 1-15</inkml:trace>
  <inkml:trace contextRef="#ctx0" brushRef="#br0" timeOffset="116266.2921">10610 13957 61 0,'-8'2'30'0,"10"-10"-37"16,-2 6 72-16,6 4-60 16,4 4 0-16,-2 7 2 15,3 11 0-15,-1 2-9 16,-2 9 0-16,-2 2 7 15,4 0 0-15,1-3-3 16,-8-5 1-16,4-5-1 0,-1-5 0 16,-4-9-1-16,-2-7 1 15,-2-8-2-15,-4-6 1 16,-9-5-1-16,-1-5 1 16,0 5-1-16,-5 0 1 15,-1 3-2-15,7 0 1 31,-1 18-2-31,8 11 1 16,8 8-1-16,10 2 1 16,12-2 1-16,-1-6 0 0,8-4 0 15,-5-6 1-15,7-8 1 16,6-11 0-16,0-7 0 16,-7-6 1-16,1 0-3 15,-2-5 1-15,-5 0-1 16,-3 2 1-16,1 9-1 15,-7 7 0-15,7 6-1 16,-4 13 1-16,6-3-1 16,-3 6 1-16,0 5 0 15,-7 2 0-15,-4 3 0 16,-10 0 0-16,0 1 2 16,-8-1 0-16,-5-3 0 15,-3-2 0-15,5-5 0 16,-7-3 1-16,2-6-1 15,5-4 1-15,-2-4-3 16,5-4 0-16,3-6-8 0,2-3 0 16,-2 1-15-16,18-1 0 15,3-7-2-15,-3-9 0 16</inkml:trace>
  <inkml:trace contextRef="#ctx0" brushRef="#br0" timeOffset="117094.4337">11869 14018 42 0,'-8'-29'21'0,"8"-14"-12"0,0 30 28 15,0 0-32-15,0-6 1 16,0 6 5-16,6 2 1 15,-4 3-14-15,3 3 1 16,6 8 8-16,2 13 1 16,3 10-3-16,-3 11 0 15,3 0-3-15,0 0 1 0,-3 3-1 16,3-3 0-16,-5-3 0 16,-1-5 1-16,-7-5 0 15,2-5 0-15,-10-6 0 16,2-5 0-16,-10-8-1 15,0-5 0-15,-6-6-2 16,-2-7 1-16,0-4-1 16,5-1 0-16,-2-6-1 15,-9 5 0-15,-2 5 0 16,5 9 0-16,1 4-1 16,1 6 0-16,4 6 0 15,-1 7 1-15,11-3-1 16,-2 4 1-16,5 4 0 15,12 3 0-15,9 3 3 16,13 0 0-16,-5-3 1 16,3-2 1-16,7-3-1 0,3-6 1 15,0-2 0-15,-5-3 0 16,-3-5-2-16,-5 0 0 16,-3-2-2-16,-5-4 1 15,-6-2-8-15,1 1 0 16,-3-1-16-16,0 0 1 15,-3-8-3-15,11-11 1 16</inkml:trace>
  <inkml:trace contextRef="#ctx0" brushRef="#br0" timeOffset="118641.3014">12703 13965 38 0,'-22'-8'19'0,"17"-16"-10"0,3 19 24 15,-1-1-29-15,-2 1 1 16,2 2 2-16,0 3 1 16,1 3-10-16,-4 8 1 15,6 10 6-15,0 11 1 16,8 5-2-16,6 10 0 0,1-2 0 16,9-2 0-16,-5-6-1 15,2-16 1-15,5 0-1 16,3 0 1-16,1-10-2 15,-4-9 1-15,-2-7-1 16,0-8 0-16,-8-8 0 16,-3-3 0-16,-5 5-1 15,0-7 0-15,-8-3 0 16,-6 5 0-16,4 3 1 16,-1 5 0-16,0 8 0 15,3 8 1-15,6 8-1 16,7 2 1-16,5 4-1 15,1 2 1-15,13-1-2 16,5 1 0-16,2-5-1 16,1-8 1-16,-5-3 0 15,2-8 0-15,-6 2 0 0,-4-4 0 16,-6-9 0-16,-10-2 0 16,-1 0 0-16,-10-3 0 15,-5 3-1-15,-6 2 1 16,3 6-1-16,-2 3 0 15,-1 7-1-15,-2 8 1 16,2 6 0-16,-2 13 0 16,8 2-1-16,10 6 1 15,0 2-1-15,3 3 1 16,11-5 0-16,10-6 0 16,5-4 0-16,6-9 0 0,-3-10 0 15,0-11 0-15,0-8 0 16,-8-5 0-16,-5-1 0 15,0-4 1-15,-14 2 0 16,1 0 0-16,-6 8-1 16,1 8 1-16,2 8-1 15,-3 11 0-15,3-3-1 16,2 3 1-16,-2 2-1 16,3 0 1-16,-1-2 0 15,1-1 0-15,-3-2 0 16,-3-5 0-16,-2-9 0 15,2-1 1-15,-2-12-1 16,-3-7 1-16,0-4-1 16,-3-1 0-16,1-4 0 15,2 4 0-15,-3 9-1 16,3 12 1-16,3 5-1 16,5 12 1-16,-1 4-1 0,4 0 1 15,5-3-1-15,8-6 1 16,2-7-1-16,3-6 1 15,0-10 0-15,-5 0 0 16,-3-5 0-16,-7-4 0 16,-6-7 0-16,-6-2 0 15,-4 7 0-15,-4 0 1 16,-7 3-1-16,2 3 1 16,-2 4-1-16,5 12 0 15,0 5-1-15,-2 5 1 0,4 10-1 16,1 17 1-16,5 2-1 15,5 18 1-15,3 20 0 16,8 1 0-16,3-2-1 16,7 3 1-16,1-5 0 15,2-14 0-15,11-8 0 16,-6-10 1-16,0-11-1 16,-10-7 0-16,0-12 0 15,-6-10 1-15,-4-5 0 16,-1-6 0-16,-5-2-1 15,-3-5 1-15,-2-6-1 16,2 3 1-16,-5 3-1 16,-5 2 0-16,-1 10-1 15,1 7 1-15,0 9-1 16,2 17 1-16,3 5-1 16,6 2 1-16,-1 8-1 0,3 3 1 15,8-10-1-15,5-6 1 16,3 0-6-16,2-5 0 15,1-5-13-15,2-3 0 16,0-6-4-16,5-10 1 16,3-8-3-16,-2-18 1 15,-4-6 5-15,4 1 0 16</inkml:trace>
  <inkml:trace contextRef="#ctx0" brushRef="#br0" timeOffset="118860.11">14624 13970 59 0,'-16'8'29'0,"18"-13"-40"16,-2 5 71-16,0 0-55 16,0 0 0-16,3 5 3 15,-3 6 1-15,-5 4-10 16,-9 9 1-16,-1 5 7 16,-7 8 0-16,1 3-3 15,-3 0 0-15,3-14-6 16,3-2 0-16,4-3-16 15,4-2 1-15,7-11-6 16,1-6 0-16,-1-12-1 16,6-9 1-16</inkml:trace>
  <inkml:trace contextRef="#ctx0" brushRef="#br0" timeOffset="119031.9299">14414 14012 54 0,'-18'-21'27'0,"23"3"-29"0,3 15 61 15,0 6-54-15,8 5 0 16,8 13 1-16,0 8 0 15,2 11-9-15,1 2 1 16,-6 0 1-16,0-10 1 31,-8-8-14-31,-2-3 0 16,-6-5-6-16,-5-14 0 16</inkml:trace>
  <inkml:trace contextRef="#ctx0" brushRef="#br0" timeOffset="119281.9331">13682 13999 44 0,'-22'-24'22'0,"22"0"-11"15,14 17 32-15,-4-7-39 16,14-2 0-16,21 3 0 16,8 5 1-16,18 14-9 15,1 4 0-15,10 6-10 16,-3 0 1-16,-5-6-4 16,3-7 0-16</inkml:trace>
  <inkml:trace contextRef="#ctx0" brushRef="#br0" timeOffset="120985.11">15184 14055 28 0,'-2'-11'14'0,"2"-7"-6"0,2 10 19 16,-2 2-24-16,0 1 1 15,-2-3 4-15,-1 0 0 16,0 3-8-16,-2 2 0 16,-3 1 7-16,3-1 1 15,0 0-3-15,-1 1 1 16,-2-1-3-16,3 3 1 15,0 5-3-15,2 3 1 0,-5 5-2 16,6 9 1-16,-1 1-1 16,0 7 1-16,6-1 1 15,10 0 1-15,11-3 0 16,-8-5 1-16,24-10-1 16,5-8 1-16,-11-9-1 15,0-7 1-15,-7 5-2 16,-6-10 0-16,-8-4-1 15,-5-4 1-15,-8-3-1 16,-8-3 0-16,-2 3-1 16,-9 5 1-16,-5 0-1 15,0 3 1-15,3 5-1 16,8 6 0-16,3 4-1 16,10 1 0-16,13 3 0 15,11-1 1-15,10-2-1 16,16-6 1-16,-5 0 0 15,5 1 1-15,9-11 0 0,-4-6 0 16,-4-7 0-16,-4 5 0 16,-10-3 0-16,-10 0 0 15,-9 3 0-15,-10 0 0 16,-5 0-1-16,-6 2 1 16,-5 1 0-16,-5 2 0 15,-6 0-1-15,1 6 0 16,-3 2 0-16,0 8 0 15,-3 8-1-15,5 8 1 16,3 3-1-16,0 4 1 0,-2 9-1 16,2 8 1-16,5 0 1 15,1 7 0-15,10 6 1 16,8 6 0-16,-3 7 0 16,6 13 0-16,7-2 0 15,3 5 0-15,3 3-1 16,0-21 0-16,0 2 0 15,-8-3 1-15,-11 1 0 16,-8 2 1-16,-10-5 1 16,-3-11 0-16,-8-7-1 15,6-9 1-15,-6-5-1 16,-5-7 0-16,-5-4-2 16,5-7 0-16,-3-16-8 15,0-11 0-15,0-11-10 16,3-2 0-16,5 6-9 15,6-4 0-15,-1 1-1 16,6-1 1-16,-3 1 5 0,0 0 0 16,-5 7 25-1,40 75-4 1,-72-125 14-16,32 51 0 16,15 4 6-16,20 4 1 15,20 2 1-15,3 13 0 16,16 9-13-16,-3-1 1 15,11 0-16-15,10-5 1 16,11 8-16-16,3-10 1 0,-11-20-2 16,3 1 0-16</inkml:trace>
  <inkml:trace contextRef="#ctx0" brushRef="#br0" timeOffset="122016.3465">16634 14232 47 0,'-2'5'23'0,"4"-10"-25"0,-2 5 46 0,0-5-43 16,0-6 1-16,-2-2-1 16,-1 0 1-16,-2-1-1 15,-6 4 0-15,1-3 3 16,-6 2 0-16,-3-2-1 15,6 0 1-15,-3 2-1 16,-5 0 1-16,-6 6-2 16,-4 2 0-16,-1 6-2 15,6 5 0-15,4 3-1 16,9 10 1-16,3 8 0 16,4 5 0-16,12-5 0 15,7 0 1-15,8-2 0 16,3-11 1-16,0-14-1 15,2-2 1-15,6-15-1 16,7-17 1-16,-4-8-1 0,-1-10 0 16,-7-6 0-1,-6-5 0-15,-8-2-1 0,-2-3 1 16,-9 8 0-16,-2-1 0 16,-5 14 0-16,-3 6 0 15,0 15 0-15,0 8 1 16,-2 13 0-16,2 3 0 15,0 16-1-15,-3 13 1 16,9 11-1-16,2 13 1 16,5 5 0-16,8-2 0 0,6 5 0 15,4-6 1-15,4 1-1 16,2-11 1-16,5-8-1 16,6-8 1-16,-8-8-2 15,-3-8 1-15,-5-10-1 16,-6-8 1-16,1-9-1 15,-3-7 0-15,-11 3 0 16,-2-6 0-16,-3-3 0 16,-6 1 0-16,-10 2-1 15,1 6 1-15,-4 2-1 16,3 16 0-16,6 13-1 16,2-2 1-16,16 10-1 15,2 3 1-15,6 2-1 16,5-2 0-16,8-3-8 15,3-5 1-15,10-6-12 16,1-2 0-16,-1-5-4 16,-2-6 1-16,-1-2-2 15,1-3 0-15</inkml:trace>
  <inkml:trace contextRef="#ctx0" brushRef="#br0" timeOffset="122594.5395">17362 14176 57 0,'-11'6'28'0,"27"-28"-36"0,-10 15 63 15,-1-4-51-15,3-8 0 16,-6 1 3-16,1-9 1 16,-3 4-10-16,-11-4 1 15,1 9 6-15,-11-1 1 0,0 9-3 16,-3 2 1-16,-3 2-3 16,1 6 1-16,2 6-1 15,0 4 0-15,3 6-1 16,5 8 1-16,11 0-1 15,5 5 1-15,13-3 1 16,3 1 0-16,2-6 0 16,9-3 0-16,-1-7-1 15,4-6 1-15,-7-5-1 16,-4-5 1-16,-6 0-1 16,-2-3 0-16,-11 0 0 15,-6-3 0-15,1 6 0 16,-3 0 0-16,-2 2-1 15,4-2 1-15,1 5-2 16,2 0 1-16,3 0-1 16,6 5 1-16,2 8-1 15,5 8 0-15,8 9 0 0,-10 4 0 16,4 8 0-16,-1 11 1 16,2 0-1-16,-9-5 1 15,4-1 0-15,-6 1 1 16,-2 0 0-16,-6-9 0 15,1-7 2-15,-9-6 0 16,-5-4 0-16,-10-4 1 16,-9-7 0-16,1-6 0 15,-6-8-2-15,-2-10 1 0,2-11-4 16,3 1 0-16,8-17-7 16,5-10 1-16,6-9-9 15,12 12 0-15,14-1-9 16,11 1 1-16,-1 2-1 15,20-11 1-15,4 3 4 16,0 0 1-16</inkml:trace>
  <inkml:trace contextRef="#ctx0" brushRef="#br0" timeOffset="123032.0192">17595 14036 36 0,'-13'-21'18'0,"-1"-3"-23"0,12 22 41 16,-1-1-33-16,0 6 0 16,1 2 4-16,-1 11 0 15,3 5-7-15,0 3 0 16,0 2 8-16,0 1 0 0,0-4-1 16,0-4 1-16,0-6 0 15,3-8 0-15,-1-7-1 16,6-6 1-16,6-11-3 15,-1-7 1-15,5-3-4 16,3-3 1-16,3 3-4 16,3 5 0-16,-1 3-9 15,6 5 1-15,-3 5-9 16,0 9 1-16,-5 4-6 16,0 4 1-16</inkml:trace>
  <inkml:trace contextRef="#ctx0" brushRef="#br0" timeOffset="123625.7434">17902 14100 57 0,'-14'34'28'0,"-4"-2"-29"16,18-22 51-16,0 4-46 16,5-1 1-16,-2-3 2 0,0-2 1 15,12-8-10 1,9-8 0-16,3-7 6 0,2 1 1 16,3-12-3-16,-3-1 1 15,-8-4-2-15,-3-1 0 16,-7-3 0-16,-6 9 0 15,-7 2-1-15,-9 8 1 16,-8 6-1-16,-2 4 0 16,0 9 0-16,3 5 0 15,4 5 0-15,1 11 0 16,8 0 0-16,5 8 0 16,13-1 0-16,11 4 1 0,10-6 0 15,6-5 0-15,5-6 0 16,3-7 0-16,-6-11-1 15,-2-11 1-15,-1-5 0 16,-4 0 1-16,-6-7-1 16,-5-1 1-16,-9-3-1 15,-7 4 1-15,-2-4 0 16,-12 9 0-16,1 2-2 16,-3 3 1-16,-2 5-1 15,2 2 1-15,0 6-1 16,-6 3 0-16,7 2 0 15,4 6 0-15,3 2 0 16,3 8 1-16,-1-2 0 16,6 2 1-16,11 0-1 15,7 0 0-15,3 0 0 16,6-5 0-16,-4 0 0 0,-2-5 1 16,1-6 0-16,-12-5 0 15,1-3-1-15,-4-2 1 16,-1 0-1-16,2-3 1 15,-8 3-8-15,-1-3 1 16,-1 0-18-16,-4-3 1 16,4-7-3-16,-4-17 0 15</inkml:trace>
  <inkml:trace contextRef="#ctx0" brushRef="#br0" timeOffset="124485.1903">19227 13764 45 0,'-2'-16'22'0,"12"-3"-11"0,-7 14 29 0,2-3-34 16,-2 3 0-16,-1-1 4 16,-2 4 0-16,-5 2-13 15,-5 2 1-15,-4 4 8 16,-4 4 0-16,-1 4-3 16,3 1 1-16,-2-1-2 15,-1 1 1-15,6 7-1 16,5 1 0-16,8 4 0 15,8 2 0-15,16 0 0 16,10 8 1-16,-10-2-1 16,11-6 0-16,4-3 0 15,6 1 0-15,-8-6-1 16,0-3 1-16,-10-2-1 0,-6 0 1 16,-13-3 0-1,-8 0 0-15,-11 1 0 0,-10-1 1 16,-5 0 0-16,2 0 1 15,0 1-1-15,-8-4 0 16,6-2-1-16,-1-3 0 16,4-2-1-16,1-3 1 15,7-3-2-15,-1-2 1 16,2-3-1-16,4-2 1 16,2-1-2-16,-3-2 1 15,6 0-6-15,2-1 0 0,1 1-9 16,7-5 1-16,11-4-11 15,2-1 1-15,6-4-2 16,11-7 0-16,-6-3 3 16,-3 0 1-16</inkml:trace>
  <inkml:trace contextRef="#ctx0" brushRef="#br0" timeOffset="124797.6423">19280 13745 48 0,'-16'0'24'0,"0"-13"-23"16,14 8 56-16,2-1-49 15,2-2 1-15,4 0 5 16,-4 0 1-16,9 1-18 16,2-4 1-16,11 6 12 15,10-3 0-15,3 5-4 16,6 6 1-16,-1 2-4 16,3 3 1-16,-3 0-2 0,-2 0 1 15,-8 0-1-15,-11 0 1 16,-2-3-1-16,-4 3 1 15,-1 0-1-15,-6 2 0 16,-3 1-2-16,-5-3 0 16,-5 0-10-16,5-3 0 15,5 0-15-15,3-2 0 16,-6-6-3-16,4-2 1 16,-4 18-1-16,14-5 0 15</inkml:trace>
  <inkml:trace contextRef="#ctx0" brushRef="#br0" timeOffset="125110.1997">19756 14343 83 0,'-2'-3'41'0,"4"11"-60"0,-2-8 98 15,0 0-78-15,0 0 0 16,6 3-2-16,-6-3 0 31,16 8-22-31,-1-5 1 16</inkml:trace>
  <inkml:trace contextRef="#ctx0" brushRef="#br0" timeOffset="166444.8164">20944 13819 33 0,'0'-16'16'0,"0"-8"-5"16,0 17 16-16,0-1-24 15,0 0 0-15,-5 0 4 16,2 0 0-16,-4 3-8 16,-7 5 0-16,4 2 6 15,-4 11 0-15,-7 6-1 0,5 21 1 16,-5 2-2-16,11 11 0 15,-4-3-1-15,7 3 1 16,1 0-1-16,6-5 0 16,6-9-1-16,-1-4 0 15,-3-12 0-15,6-4 0 16,-2-3-2-16,-4-6 0 16,4-4-8-16,-6-12 1 15,2-7-10-15,6-8 1 16,-2-13-2-16,-4-11 1 0</inkml:trace>
  <inkml:trace contextRef="#ctx0" brushRef="#br0" timeOffset="167054.1799">20757 13552 34 0,'-8'-27'17'0,"16"-12"-18"15,-1 31 34-15,1-3-32 16,6 1 1-16,-4 2 3 16,3 2 0-16,3 6-5 15,6 8 1-15,-7 11 3 16,7 7 1-16,-1 6-1 16,-5 18 1-16,7 3-2 15,7 8 0-15,-1 3-1 16,2 2 1-16,-9-5-1 15,-7-8 0-15,1-3 0 0,-8-3 1 16,5-2-1-16,-10-5 1 16,2-5-1-16,3-6 1 15,-13-6-4-15,-3-4 0 16,0-6-6-16,-13-2 0 16,2-9-7-16,-2-7 1 15,-3-5-5-15,-2-6 0 16,0 0 3-16,-11 0 1 15,7 5 9-15,-1 1 0 0,-4 4 9 16,11 4 1-16,1 4 5 16,7-2 0-16,3 3 1 15,5-6 0-15,16-2-4 16,5-3 1-16,11 3-4 16,7-3 0-16,4-5-1 15,4-3 0-15,1 0-3 16,2 5 1-16,-5 9-1 15,-7 7 0-15,-7 6 0 16,1-1 1-16,-3 4 0 16,-10 1 0-16,-3 1 1 15,-3 0 0-15,-5-3-1 16,0-5 0-16,0-8-9 16,0-5 0-16,8-6-7 15,8-10 1-15</inkml:trace>
  <inkml:trace contextRef="#ctx0" brushRef="#br0" timeOffset="167397.9345">21270 13999 33 0,'-8'29'16'0,"-16"53"-4"0,19-66 20 16,2 0-32-16,3 0 1 16,3-6 0-16,2-4 1 15,8-6-2-15,-5-6 1 16,0-4 0-16,0 2 0 15,5-5-2-15,-2-1 1 0,5 1-1 16,-3 3 0-16,3 2-1 16,0 5 1-16,-3 3-1 15,-5 3 1-15,8-1 1 16,-8 4 0-16,5-1 1 16,-5-2 0-16,5-1 1 15,-5-2 1-15,0-5 0 16,0 5 0-16,0 0-1 15,-8 3 1-15,0-1-1 16,0 4 1-16,-5-1-2 16,2 0 0-16,3 3-6 15,0-3 0-15,8 1-9 16,8-6 0-16</inkml:trace>
  <inkml:trace contextRef="#ctx0" brushRef="#br0" timeOffset="167632.3439">21849 13925 61 0,'-8'5'30'0,"-8"3"-42"0,16-8 53 0,0 6-42 16,6-1 1-16,-4 3-19 16,6-3 0-16,0 3 14 15,0-3 0-15</inkml:trace>
  <inkml:trace contextRef="#ctx0" brushRef="#br0" timeOffset="167772.9679">21878 14123 66 0,'-15'3'33'0,"1"-6"-45"16,14 3 63-16,0-5-52 16,0 0 1-16,6-3-14 15,2-3 1-15,5 1 3 16,5-11 0-16</inkml:trace>
  <inkml:trace contextRef="#ctx0" brushRef="#br0" timeOffset="168413.5741">22828 13692 43 0,'0'0'21'0,"3"3"-10"15,0-1 26-15,-3 1-35 16,2 2 0-16,-2 1 2 16,0 2 0-16,0 0-5 15,0-3 1-15,-5 0 2 16,-6 0 1-16,1 1-1 15,-6-4 0-15,-11 1-1 0,-2 0 0 16,-2-3-1-16,-1 0 0 16,0 0 0-16,6 2 0 15,-1 4 0-15,1-1 0 16,2 0-1-16,3 3 1 16,5-3-1-16,5 3 1 15,9 6 0-15,10 1 1 16,5 7 0-16,11 4 1 15,10 3 1-15,6 0 0 16,7 3-1-16,-4 2 1 16,-9-7-1-16,-2-9 1 15,-3 4-5-15,-11-9 1 0,1 0-8 16,-6-5 0-16,-8 0-10 16,3-5 1-16</inkml:trace>
  <inkml:trace contextRef="#ctx0" brushRef="#br0" timeOffset="168616.7341">22447 14131 47 0,'-42'6'23'0,"42"2"-10"16,8-6 31-16,16 6-39 15,-6 0 0-15,9 3 0 16,7-1 0-16,8 1-10 15,3-1 0-15,6-2-9 16,-1 0 1-16,5-8-5 0,17-5 0 16</inkml:trace>
  <inkml:trace contextRef="#ctx0" brushRef="#br0" timeOffset="169194.8138">23421 13568 33 0,'-5'-11'16'0,"10"11"-9"16,-5 0 22-16,0 0-27 16,0 0 1-16,-3 3 2 15,-7 2 1-15,-1 3-7 16,-5 3 1-16,0 5 4 16,-2-3 0-16,-6 8 0 15,-5 11 0-15,-11 5-1 16,3 16 0-16,5 13 1 15,3 3 0-15,8 7 0 16,13-4 0-16,14-3 0 16,12-9 0-16,11-7-1 0,3-8 1 15,21-8-1-15,0-18 0 16,-3-14-2-16,3-10 1 16,-3-3-1-16,-5-8 1 15,-13-2-1-15,-8-6 1 16,-11-3-2-16,-16 1 1 15,-13 10-1-15,-7 3 1 16,-6 2-2-16,-11 1 1 16,5 10 0-16,-2 7 1 15,3 9 0-15,0 3 1 0,7-1-1 16,6 1 0-16,5-6 0 16,8 0 1-16,3-5-17 15,10 3 1-15,-10-1-7 16,21-7 0-16</inkml:trace>
  <inkml:trace contextRef="#ctx0" brushRef="#br0" timeOffset="241555.2201">14166 12967 45 0,'-8'-8'22'0,"5"8"-17"0,3-5 23 16,0 5-24-16,3-5 1 16,2-1 2-16,-2-2 1 15,2 3-9-15,-2-3 1 16,-3-2 7-16,0 4 1 15,0 1-2-15,0 5 0 0,2-5-2 16,1 10 1-16,-3-5-3 16,0 0 0-16,0-5-2 15,0 7 1-15,0-2-1 16,0 0 0-16,5 14 0 16,6 7 0-16,-3 5 1 15,-3 9 0-15,6 4 0 16,-6 1 1-16,3 2 0 15,3 1 1-15,-4-4 0 16,9-2 0-16,-2-7 0 16,1-4 0-16,-1-2 0 15,4-8 1-15,1-6-1 16,-1-7 0-16,-2-8 0 16,5-11 0-16,-2-13-2 15,-1-3 1-15,1-10-1 16,-3-3 0-16,-3 2-1 0,-2-2 1 15,-4 11-1-15,-7-1 0 16,0 6-2-16,-7 8 1 16,1 13-8-16,1 0 1 15,0 3-14-15,-1-6 0 16,1-2-3-16,10-3 0 16,6 6 0-16,0 10 1 15</inkml:trace>
  <inkml:trace contextRef="#ctx0" brushRef="#br0" timeOffset="243477.1244">14854 12729 36 0,'-14'-13'18'0,"-20"8"-14"0,26-6 18 0,-5-5-20 15,0-2 0-15,-8-6 4 16,-3-5 1-16,3-6-7 16,-9-4 0-16,-7 7 5 15,11 5 1-15,-24-2-2 16,-14 5 0-16,1 9-2 15,-6 9 0-15,-3 6-1 16,-2 21 0-16,-5 11 0 16,0 13 0-16,2 11 0 15,8 13 1-15,8 7 1 16,11 17 1-16,10 7-1 16,11 12 1-16,16 1-1 15,10 12 1-15,6-9-1 16,15-5 0-16,17-18-2 15,12-16 1-15,20-14-2 16,7-18 1-16,24-21 0 16,13-11 0-16,5-26 0 0,16-19 0 15,3-26 0-15,-8-21 1 16,-21 2-1-16,-8-5 1 16,-16-19-2-16,-16-7 0 15,-23-11-3-15,-20 2 1 16,-17 9-5-16,-22-3 0 15,-21 15-11-15,-24 9 1 16</inkml:trace>
  <inkml:trace contextRef="#ctx0" brushRef="#br0" timeOffset="256149.1857">23127 16267 34 0,'6'-14'17'0,"-4"9"-2"0,-2 5 17 15,0 0-26-15,3-5 1 16,-3 5 3-16,0 0 0 16,2-6-12-16,-2 6 1 15,0 0 8-15,0 0 1 16,0-5-4-16,-2-3 1 15,-1 6-2-15,-2-4 1 16,-6 1-3-16,1 0 1 16,-6 5-1-16,-3 0 1 15,3 5-1-15,1 0 0 16,-7 9 0-16,-1-1 0 16,-1 5 0-16,0-2 0 0,3 8 0 15,2 5 1-15,6 0-1 16,5-5 0-16,3 0 0 15,13-3 1-15,5 5-2 16,5-7 1-16,6-1-1 16,5-10 1-16,3-5-1 15,5-6 0-15,0-2 0 16,-5 0 0-16,-3-6 1 16,-5-2 0-16,-6-8-1 15,-4-3 1-15,-6 3-1 16,-8-3 0-16,-3 6 0 15,-10-4 0-15,-3 6-1 16,-5-2 0-16,-3 10 1 16,0 0 0-16,3 5-1 15,-3 6 1-15,6 8 0 0,-1 5 0 16,3 2-1-16,0 11 1 16,11-8 0-16,2 1 0 15,6-4-1-15,0 6 1 16,5-8 0-16,7-6 0 15,7-7 0-15,4 2 0 16,3-10 0-16,0 5 0 16,-5-8 0-16,-3-8 1 15,-5-5-1-15,-8-3 1 16,-5-5 0-16,-9 5 1 0,-4 0-1 16,-9 3 0-16,-4 11 0 15,-1 4 0-15,3 12-1 16,-1 2 1-16,1 10-1 15,3 9 0-15,4-1-1 16,4 6 1-16,5 0-1 16,2 2 1-16,6-5 0 15,7-5 0-15,6-6 0 16,8-7 1-16,8-8-1 16,-3-11 0-16,0-8 1 15,-8 0 1-15,-3-5-2 16,-10-11 1-16,-8 3-1 15,-5-8 0-15,-11 0 0 16,-5 5 0-16,-3 3-1 16,0 5 1-16,3 22-1 15,5 2 1-15,3 10 0 0,3 3 0 16,-1 3-1-16,3 8 0 16,8-5 1-16,0-1 0 15,0-2 1-15,5-3 1 16,1-5 0-16,-1 0 0 15,-5-8-3-15,0 0 0 16,3-8-14-16,2-5 0 16,3-11-8-16,5-2 0 15,8-9-3-15,3-23 1 16</inkml:trace>
  <inkml:trace contextRef="#ctx0" brushRef="#br0" timeOffset="256977.3694">23646 15960 38 0,'-8'-22'19'0,"-8"12"-17"0,13 2 37 0,1 3-35 16,-1-3 0-16,3-3 3 15,0 1 1-15,3 7-9 16,2-2 1-16,6-3 7 16,-3 5 0-16,5 0-1 15,-3 3 0-15,4 3-2 16,-1 2 1-16,5 1-3 16,-4 12 1-16,-1 3-2 15,0 0 1-15,3 6-2 16,0 5 1-16,2-1 0 15,3 1 1-15,-5 3 0 16,3-6 0-16,-6 0 0 16,-2-11 0-16,5 3 0 15,-3-10 0-15,3-11-1 16,2-3 0-16,1-2 0 16,-6-11 0-16,3-2 0 0,-6-17 0 15,4 9-1-15,-9-9 1 16,0-9-1-16,-5 6 1 15,-5-1-1-15,-3 2 1 16,-3 5-1-16,1 3 1 16,-1 8-1-16,3-3 0 15,3 11 0-15,0-1 0 16,5 9-1-16,8 3 0 16,7 7 1-16,12 0 0 15,5 3 0-15,5-5 0 0,0 5-2 16,5-6 0-16,-2 1-14 15,-8-3 1-15,-3 0-7 16,-11-13 0-16</inkml:trace>
  <inkml:trace contextRef="#ctx0" brushRef="#br0" timeOffset="268039.9722">3151 15679 40 0,'-21'-5'20'0,"21"10"-19"0,5-2 20 0,3 2-20 16,-2 0 0-16,4 14 0 16,3 10 0-16,-5 11-2 15,-5 23 1-15,-3 14 1 16,-3 21 0-16,-7 8-1 15,-6 10 1-15,5 6-1 16,-2-6 1-16,5-7-1 16,0-11 0-16,13-8 0 15,3-11 0-15,14-16 0 16,4-2 0-16,8-16 0 16,14-8 1-16,8 0 0 15,2-15 0-15,16-12 0 16,11 1 0-16,10-9-1 15,-3-2 1-15,17-2-1 16,10-4 1-16,-3 1-1 16,9 5 0-16,15-3 0 15,-5-2 0-15,8 5-1 0,10 0 1 16,1 8 0-16,7-3 0 16,11 3 0-16,-5-5 0 15,13 0 0-15,0-3 0 16,15-3 0-16,1-2 0 15,13 2 0-15,3-5 0 16,2 0 0-16,6 6 0 16,-6-4-1-16,8 6 1 15,-7 0 0-15,7 0 1 0,-3 0-1 16,14 0 0-16,-3 0 0 16,3 0 0-16,0 0 0 15,5 6 0-15,0-4 0 16,14-2 0-16,-25 0 0 15,14 0 0-15,-8 0-1 16,8-2 1-16,-6 2 0 16,-2 0 0-16,5 0 0 15,-2 0 1-15,4-6-1 16,-12 6 0-16,5-2 0 16,-3-4 0-16,-5 4 0 15,-3 2 1-15,-8 0-1 16,1 0 0-16,-6 2 0 15,5-2 0-15,-8 0 0 16,6 0 0-16,-3 0 0 16,3-8 0-16,-3 3 0 15,-11-3 0-15,1 0 0 0,-14 0 0 16,8 0 0-16,0 6 1 16,-18-4-1-16,5 6 0 15,-11 0 0-15,0 6 0 16,1-6 0-16,-6 0 1 15,13 0-1-15,-5 0 0 16,-8 2 0-16,5-2 0 16,6 6 0-16,-16-4 0 15,5 4 0-15,2-4 0 0,-15 3 0 16,5 1 0-16,-2-1 0 16,-14 0 0-16,3 1 0 15,-3-4 1-15,0 6-2 16,-10 0 1-16,5 0 0 15,-5 3 1-15,-3-1-1 16,0-2 1-16,-3 0-1 16,0 0 0-16,-10 5 0 15,-5-5 0-15,-6 8 0 16,0-8 0-16,-5 0-1 16,2 0 1-16,-12-3 0 15,-4 1 1-15,6-12 0 16,-13 6 0-16,5 0-1 15,-13-5 1-15,-3 2 0 16,-13-5 0-16,0 3-1 16,-8-3 1-16,0 0-1 15,0 0 0-15,-8-2 1 0,-5-4 0 32,-1-7 0-32,-4 5 0 15,2-7-1-15,-5-7 1 16,0-1 0-16,-9 4 0 15,9 1-1-15,3-11 1 16,-4-6-1-16,-1 4 0 16,-6-12 0-16,-9 7 1 15,-4-9 0-15,-3 0 0 16,0 5 0-16,0-5 0 0,0-8 0 16,0-10 0-16,0 2 0 15,8-10 0-15,-3 5-1 16,3 7 1-16,0 1-2 15,-16 3 1-15,0 10 0 16,0 3 0-16,-7 10 0 16,-1 6 0-16,-3 4 0 15,3 4 1-15,0 2-1 16,1 3 0-16,1 0 0 16,-2 0 0-16,1-3 0 15,-7 5 0-15,4-2 0 16,-9 3 0-16,1 2 0 15,-1 3 0-15,-4 2 0 16,-6 0 1-16,-3 3-2 16,-10-2 1-16,-6 5 0 15,-10-1 1-15,0 1-1 16,-16 5 0-16,-3 0 0 0,-18 0 0 16,10 8 0-16,-18-5 0 15,3-1 0-15,-11 1 1 16,13 5-1-16,-8-8 0 15,-5-6 0-15,-8 4 0 16,11-1 0-16,-3-5 1 16,-16 3-1-16,8 2 0 15,-3-5 0-15,-10 0 0 16,2-2 0-16,-2 2 0 0,-3 0 0 16,-5 0 0-16,2-3 0 15,-12 4 0-15,4-1 0 16,-7 0 0-16,-6 0 0 15,6 2 0-15,-11 1 0 16,0 0 0-16,2 2 0 16,-7 1 0-16,8-1 0 15,-16 3 0-15,2 0 0 16,-7 3 0-16,-4-1 0 16,4 6 0-16,-11 3 0 15,8-3 0-15,-8-3 0 16,-6 6 0-16,3-4 0 15,1 1 0-15,2 0 0 16,0 0 0-16,2 0 0 16,-5-5 0-16,-5 0 0 15,8-3 0-15,-8 2 0 16,13 1 0-16,-5-3 0 0,11 2 0 16,-3-4 0-1,-3-1 1-15,11-2-1 0,-6 2 0 16,11 1-1-16,-10-1 1 15,-1 0 0-15,-2 3 0 16,-8 6 0-16,11-1 0 16,-9-2-1-16,3 2 1 15,-2-3 0-15,-6 1 0 16,0 2 0-16,9 3 0 0,7 3 0 16,-8-3 1-16,3 8-2 15,2-3 1-15,-4 0 0 16,12 0 0-16,-2-2 0 15,0-3 0-15,10 0 0 16,-2 0 0-16,13-6 0 16,-11-2 1-16,8 0-1 15,11 3 0-15,-10 0 0 16,2 2 0-16,5 3 0 16,3 3 0-16,-6-6 0 15,11 3 0-15,-5 0 0 16,8-3 0-16,0 3 0 15,8-3 0-15,5 1 0 16,-5-1 0-16,21-5 0 16,-3-3 0-16,3-2-1 15,2 2 1-15,9 1 0 16,5-1 0-16,-3 0 0 16,5 3 0-16,-2 0 0 0,3 0 0 15,7 0 0-15,-2 3 0 16,2-3-1-16,9 0 1 15,-4 0 0-15,9 0 0 16,10-3 0-16,3 3 0 16,0 0-1-16,5 0 1 15,3 0-14-15,10 8 0 16,-5 0-2-16,0 3 1 16</inkml:trace>
  <inkml:trace contextRef="#ctx0" brushRef="#br0" timeOffset="285602.7478">2500 14687 31 0,'-29'-29'15'0,"16"0"-4"0,8 21 16 16,-1 0-24-16,4 0 1 15,2 8 4-15,2-5 0 16,9 5-9-16,2 2 0 16,6 4 6-16,2 4 1 15,-3 6-2-15,6 3 0 16,0 2-2-16,2-3 1 16,-2-4-2-16,3-4 1 0,2-2-1 15,5-5 0-15,-5-9 0 16,0-9 1-16,9-7 0 15,-4 1 0-15,3-3-2 16,-3 1 1-16,1 7 0 16,-1 10 0-16,-2 6-1 15,2 14 1-15,1 12-1 16,2 3 1-16,0 11 0 16,0 0 1-16,8-3 0 15,5-3 0-15,0-15-1 16,3-12 1-16,5-12-1 15,1-8 1-15,-1-8-1 16,-5-6 1-16,2-2-2 16,-2 0 1-16,0 5-1 15,-10 6 0-15,-4 10-2 0,1 10 1 16,-3 12 0-16,3 2 0 16,-1 5 0-16,1 3 0 15,0-3 1-15,-1-3 0 16,1-2 1-16,2-13 0 15,6-6 0-15,-11-5 1 16,0-8-1-16,3-7 0 16,-3-4-1-16,5 3 1 15,0 3-2-15,1 8 1 16,-9 10-1-16,3 8 0 16,3 9 0-16,2 2 0 0,-2 5 0 15,-8-3 0-15,2 1 1 16,-5-6 0-16,0-2 1 15,3-9 0-15,2-4 0 16,-4-4 0-16,1-7 0 16,1-5 1-16,-3-4-2 15,0-1 1-15,0 1-1 16,3 7 0-16,3 4-1 16,4 6 1-1,22 13-1 1,5 2 0-16,-2 1 0 15,-9-3 0-15,9 0 0 16,-6-3 1-16,-2-5 0 16,-6-5 1-16,3-3-1 15,-11 0 1-15,8-3-1 16,1 3 1-16,-6 6-1 0,-8 7 0 16,-3 5-1-16,-2 6 0 15,5 0 0-15,0 5 1 16,3 1-1-16,-6-7 1 15,6-1 0-15,5-9 0 16,5-5 0-16,3-3 1 16,-8 1 0-16,-3-6 0 15,0-3-1-15,-5 1 1 16,6-4-1-16,-11 4 0 16,2-1 0-16,-2 6 1 15,7 2-2-15,4 3 0 0,7 3 0 16,-2 2 1-16,2 0 0 15,5 1 0-15,-2-4 0 16,0-4 0-16,0-4 1 16,0-4 0-16,3-3-1 15,-3-3 1-15,-14 3-1 16,1 5 0-16,-11 8-1 16,-5 5 1-16,2 8 0 15,1 3 0-15,2 0-1 16,3 0 1-16,-1-3 0 15,1-5 0-15,5-3 0 16,3-2 1-16,5-6-1 16,3-5 1-16,-4-8-1 15,4-2 1-15,2 2-1 16,1 3 0-16,-1 2-1 0,8 6 1 16,3 5-1-16,2 5 0 15,-7 0 1-15,2 1 0 16,3-6-6-16,-5-6 0 15,-1-1-12-15,-2 1 1 16</inkml:trace>
  <inkml:trace contextRef="#ctx0" brushRef="#br0" timeOffset="315478.1686">21071 16531 35 0,'-8'0'17'0,"3"-21"-13"0,5 16 18 16,0-3-21-16,0 2 1 15,0 1 1-15,0 0 1 16,0 2-3-16,0 3 0 16,0 0 4-16,0 0 1 15,0 0 0-15,0 3 1 16,-2 5 0-16,-6 5 0 0,2 8-2 15,-2 8 0-15,3-5-2 16,2-3 1-16,3 3-3 16,8-3 1-16,0-5-3 15,6-5 1-15,-4-6 0 16,3-10 0-16,-2 5 1 16,2-3 0-16,-5-13 0 15,-3-10 0-15,-5-6 0 16,8 3 1-16,-8 0-1 15,-5 13 1-15,2 5-1 16,-5 3 0-16,-5 11 0 16,0 5 0-16,2 16 0 15,6 5 0-15,2-13 1 16,3 8 0-16,0-3 0 16,3 0 0-16,2-5-1 15,3-8 1-15,0 0-5 0,0-8 1 16,0-3-16-16,5-10 1 15,-2-11-5-15,-11-21 0 16</inkml:trace>
  <inkml:trace contextRef="#ctx0" brushRef="#br0" timeOffset="317384.4515">20894 15917 27 0,'-3'3'13'0,"3"-11"2"15,0 5 11-15,0-2-22 16,-5 2 1-16,3-2 3 16,-4 0 1-16,4 0-11 15,2 2 1-15,-6-2 7 16,4-3 0-16,2 2-3 16,0 1 1-16,0 0-2 15,0 0 0-15,2 2-2 16,-2 3 1-16,6-3-1 15,2 3 1-15,-1 0-1 16,1 3 0-16,8 2 0 0,-8 0 0 16,5 1 1-16,-5 4 0 15,8 1 1-15,-2 5 0 16,1 0 0-16,-1 0 0 16,1 7 0-16,1 4 0 15,0 2 0-15,0 3 0 16,-3-1-1-16,-2-4 0 15,2-3 0-15,-5-3 0 16,0-16 0-16,5 11 0 16,8-11 0-16,3 3 0 0,0-10 0 15,5-6 1-15,-5-11-1 16,0-7 0-16,-3-1 0 16,0-5 0-16,-13-5 0 15,5 0 0-15,-10 3-1 16,-3 0 0-16,-3 10 0 15,-10 0 1-15,5 3-1 16,-5 0 1-16,-3 7-1 16,0-1 1-16,3 7-1 15,5 0 1-15,0 8-1 16,-5-8 0-16,10 8-1 16,3 5 0-16,3-2 0 15,10 5 1-15,0-3-1 16,3 8 1-16,5-5-1 15,-2 0 0-15,2-5-8 16,0 5 0-16,-2-6-10 0,10-2 1 16,-13-5-3-16,5-8 1 15</inkml:trace>
  <inkml:trace contextRef="#ctx0" brushRef="#br0" timeOffset="317884.4296">21646 15663 69 0,'-8'-10'34'0,"0"2"-40"0,8 5 73 16,-3 3-64-16,-8 3 1 15,9 2 0-15,-3 6 1 16,-6 2-8-16,-10-5 0 15,0 8-6-15,2 2 1 16,-7 9-14-16,-1-1 1 16,-2-7-2-16,16-3 1 0</inkml:trace>
  <inkml:trace contextRef="#ctx0" brushRef="#br0" timeOffset="322134.5202">21177 16420 25 0,'-8'16'12'0,"3"-6"-6"0,5-10 12 0,0 3-15 15,0-3 0-15,0 0 1 16,0 0 1-16,0-5-6 16,0 0 1-16,0 5 4 15,5-6 1-15,-2 1 0 16,2-3 0-16,-2 0-1 15,7-5 0-15,1-3-1 16,2-3 0-16,11-4-2 16,0-6 1-16,5 2-2 15,0 3 0-15,3-5 0 16,-3-8 1-16,11-5-1 16,2-6 0-16,-10-5 0 15,10 3 1-15,-2 0-2 16,10-3 1-16,-2 18-1 0,-3 1 1 15,5 0-1 1,5 5 1-16,-4 2-1 0,-4 6 1 16,14 2 0-16,8 9 0 15,-3 2-1-15,3 8 1 16,2 8 0-16,-7 0 1 16,2-6-1-16,5 6 1 15,-7 6 0-15,-3 4 0 16,-8 1 0-16,-6-1 0 15,-4 1 0-15,-12 4 0 16,4-1-4-16,-9 7 0 0,3 0-9 16,6 3 1-16,-3 5-3 15,-3-6 0-15</inkml:trace>
  <inkml:trace contextRef="#ctx0" brushRef="#br0" timeOffset="325134.5345">21132 16613 12 0,'0'3'6'0,"0"-3"3"16,0 0 7-16,0-8-14 15,-5 3 0-15,2-6 4 16,-5-2 0-16,8-6-5 16,-5 3 0-16,2-2 4 15,-2 7 1-15,-3 1-1 16,0 2 0-16,-8 2-2 15,1 1 0-15,-7 5-3 16,6 5 1-16,3 6-1 16,-3 5 0-16,8 10 0 15,3 1 1-15,5-6 1 16,5-5 1-16,6 0 1 16,8-8 0-16,-9 0 0 15,11-3 1-15,-5-8 0 0,-8-7 1 16,-8-1-3-16,0-5 0 15,-8-2-2-15,-8 2 0 16,8 0-10-16,-8 5 0 16,1 1-8-16,-12-1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3:00:11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11538 4643 30 0,'-2'-18'15'0,"-27"-16"-12"15,15 23 16-15,-4-2-16 16,-16-8 0-16,-14-6 2 16,-18 1 0-16,-19-3-7 15,-26-1 1-15,-16 1 3 16,-24 5 1-16,-23 1-2 15,-38 7 0-15,-13 3-1 16,-21 7 1-16,-13 17-1 16,-19 7 0-16,-5 9 0 0,16 23 0 15,2 16-1-15,16 0 0 16,14 11 0-16,12 13 0 16,38 16 0-16,21-11 0 15,32 8 0-15,34 6 1 16,37 5 0-16,37-9 0 15,30-4 0-15,44 5 0 16,43-3 1-16,36-8 1 16,41-7-1-16,39-12 0 15,31-17 1-15,20-9 0 0,31-11-1 16,5-9 1-16,14-15-1 16,-4-4 0-16,1-3 0 15,-5-19 0 1,158-52 0-1,-100-11 0-15,-61-3 1 16,-47 6 0-16,-35-14-1 16,-27-18 1-16,-34-3-1 15,-18 0 1-15,-27-13-1 16,-24-8 0-16,-23 8 0 16,-35 0 0-16,-35-8-1 15,-31 8 1-15,-42 18-2 16,-53 11 1-16,-59 14-1 15,-57 28 0-15,-75 22-3 16,-66 36 1-16,-50 67-11 16,-35 31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1:42:31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4381 11 0,'-37'-10'5'0,"-8"15"-12"16,27-5 6-16,-14 3-1 16,-8 2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1:44:59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 6075 34 0,'-3'-11'17'0,"0"6"-7"0,3 0 17 16,0-3-23-16,0 2 1 15,3-2 3-15,-3 3 1 16,3-3-9-16,-3-2 0 15,0 2 8-15,0 0 0 16,0 8-2-16,-3 2 1 16,0 4-2-16,3-4 1 15,-8 9-3-15,3 5 1 0,0 8-3 16,-1-3 1-16,-4 8-1 16,5 8 0-16,2 3-1 15,3-9 0-15,3 6 0 16,2 3 1-16,0-5 0 15,8-6 0-15,3-3 1 16,-3-7 0-16,6-4 0 16,0-7 0-16,-4-8-1 15,4-10 1-15,-3 2-1 16,-3-8 1-16,-2 3-1 16,-1 0 0-16,1-3 0 15,-6 0 1-15,-2 0-1 16,-3 0 0-16,0 3 0 15,0 2 0-15,0 3-1 16,0 6 1-16,0 4-2 16,2 6 1-16,4 0 0 0,7 5 0 15,-5 11-1-15,5 3 1 16,8-3 0-16,3-3 1 16,5-5-1-16,3-9 1 15,2-1 0-15,1-14 0 16,4-8 0-16,-2 0 1 15,-2-5-1-15,-6-8 0 16,-5-3 0-16,-8 3 1 16,-11-11-2-16,-5 1 1 15,-5 2-1-15,-14 5 1 16,1 3-1-16,-4 5 1 0,-1 5-2 16,1 6 1-16,-1 0 0 15,4 2 0-15,1 3-1 16,4-2 1-16,6 10-7 15,6 2 0-15,2 9-9 16,8 0 0-16,5 7-9 16,0 3 1-16,14-5-1 15,4 8 0-15</inkml:trace>
  <inkml:trace contextRef="#ctx0" brushRef="#br0" timeOffset="390.6629">3143 6361 36 0,'-5'15'18'0,"16"-4"-14"16,-11-11 34-16,5-3-35 16,3-5 1-16,5-5 1 0,-2 0 0 15,2 2-7-15,-3-7 1 16,1-3 4-16,-6-3 1 16,-2-3-1-16,-6 6 0 15,-2 5-1-15,-8 6 1 16,2-1 0-16,-5 1 1 15,-2 7-1-15,2-5 0 16,-3 8 0-16,3 8 0 16,9 3 1-16,-1 4 0 15,0 4-1-15,8 2 1 16,8-8-1-16,5 1 0 0,11 1 1 16,5-4 0-16,5 0-1 15,1-6 0-15,2-2 0 16,-8-3 0-16,-3-6-1 15,-2 4 1-15,-6-1-2 16,-7 6 1-16,0-3-6 16,-11 0 1-16,-3-8-16 15,0-8 0-15,-2-3-6 16,5-20 1-16</inkml:trace>
  <inkml:trace contextRef="#ctx0" brushRef="#br0" timeOffset="1175.3462">4114 6019 26 0,'-5'6'13'0,"2"-1"4"15,6-3 7-15,-3-2-19 16,3-2 0 0,10-11 5-16,-3-1 0 15,1-7-12-15,-3 3 0 16,-3-3 8-16,-2-1 0 15,-6 4-3-15,-2 2 0 16,-3 0-2-16,-8 0 0 16,-2 0-1-16,-6 6 1 15,0-1-1-15,-5 6 0 16,-3 5-1-16,-10 3 1 16,2-1-1-16,6 6 1 15,-1 0-1-15,6 5 1 16,0 6 0-16,5-1 1 15,6 3 2-15,5 1 0 0,2-1 0 16,8 5 0-16,3 3 1 16,6 3 0-16,4 3-1 15,3 7 1-15,9-2-1 16,1 7 0-16,4 1 0 16,-3-1 0-16,-3-4 1 15,-3-4 1-15,-2-4-1 16,-5-3 1-16,-6-9-1 15,3-1 0-15,-8-12-1 16,0 1 0-16,-5-6-2 16,-1-10 0-16,-1-6-6 15,-7-2 0-15,-2-8-13 16,1-8 1-16,1 0-7 16,6 2 0-16,-10 3-1 15,-3 3 1-15</inkml:trace>
  <inkml:trace contextRef="#ctx0" brushRef="#br0" timeOffset="1519.1012">3606 6223 44 0,'-21'-3'22'0,"13"1"-21"0,8 2 47 15,0 0-46-15,8-3 1 16,8 0 0-16,8-2 1 16,5 0-6-16,8 0 1 15,5-1 3-15,6-2 0 16,0 3-1-16,-11 0 0 0,-6-1 0 15,1 4 0-15,-8-1 2 16,-6 3 0-16,1 3 1 16,-3 5 1-16,-3 5 0 15,0 3 0-15,-2 5 0 16,2-2 1-16,-5 2-2 16,3-3 1-16,-3 3-2 15,-1-5 1-15,1-3-1 16,-2 1 0-16,-4-6-1 15,1-6 1-15,0-7-7 16,-1-6 0-16,4 3-11 16,-4 1 0-16,6-12-9 15,-3-2 0-15,-5-3-1 16,0-2 1-16</inkml:trace>
  <inkml:trace contextRef="#ctx0" brushRef="#br0" timeOffset="1644.0718">4048 6101 64 0,'-13'0'32'0,"13"8"-49"0,0-8 70 16,5 0-53-16,6 3 0 16,2-3-16-16,8 3 0 15,6 2 8-15,7 5 0 16</inkml:trace>
  <inkml:trace contextRef="#ctx0" brushRef="#br0" timeOffset="1909.7319">4453 6165 60 0,'-5'0'30'0,"-1"0"-31"0,6 0 50 0,0 0-45 15,0-6 0-15,-2 6 2 16,-4 3 0-16,-7 5-7 16,0 5 0-16,-6 6 5 15,-2 5 0-15,-3-1-2 16,3 4 1-16,0-1-2 15,8-2 0-15,0-3-1 16,2-2 0-16,3-9 0 16,3-4 0-16,2-4-6 15,1-10 1-15,2 1-10 16,0-9 0-16,2 2-6 16,-4 4 0-16</inkml:trace>
  <inkml:trace contextRef="#ctx0" brushRef="#br0" timeOffset="2190.985">4180 6162 46 0,'-8'0'23'0,"11"-8"-14"0,-3 8 36 15,3 0-39-15,5 3 0 16,2 2 3-16,1 6 1 16,13 5-12-16,7 7 1 15,-1-4 9-15,1 5 1 16,-7 0-3-16,-3-3 1 15,0 0-2-15,-2-3 1 16,-6-2-2-16,0-5 0 0,-5-6-1 16,-2-2 0-16,2-6-2 15,-6-2 1-15,-2 0-2 16,0-6 0-16,0 3-12 16,-2 3 1-16,10-8-14 15,5-6 1-15,-3 3-3 16,-4-24 1-16</inkml:trace>
  <inkml:trace contextRef="#ctx0" brushRef="#br0" timeOffset="3879.7815">4911 6159 30 0,'-6'3'15'0,"-15"0"-2"16,19-9 22-16,-4 4-29 15,1-6 1-15,2 3 2 16,3-3 1-16,0 0-13 15,6 0 1-15,2-5 8 16,-1 5 0-16,-1 5-3 16,4 3 1-16,4 3-2 15,1 5 1-15,4 0-1 16,0-1 0-16,2 4 0 16,2 5 1-16,-1 5-1 15,-4 3 0-15,-2 0 0 16,0-8 1-16,-3 7-1 15,-2-4 0-15,2-1 0 0,-2-2 1 16,2-8-2-16,-3-2 1 16,6-6-1-16,0-3 1 15,0-5-1-15,0-8 0 16,0-2-1-16,-6-4 1 16,4-1-1-16,-9 4 0 15,-5-5 0-15,-3 0 0 16,1 1 0-16,-9 1 1 15,0 4-1-15,-4 2 0 16,-1 0 0-16,2 6 0 0,-1 4-1 16,1 1 1-16,-2 0 0 15,3 2 0-15,5 0 0 16,0 1 0-16,-2-1 0 16,4 3 0-16,4 3 0 15,4-3 0-15,6 2-1 16,6 1 1-16,7-3 0 15,8 5 0-15,3-2 1 16,2 2 1-16,-8-2 0 16,1 2 0-16,-3-2 1 15,0 2 0-15,-3-5 0 16,-3 0 0-16,-5 0-1 16,1-2 1-16,-9-4-1 15,-5 6 0-15,0-5-1 16,0-3 1-1,-5-3-15 1,2 6 1-16,8 8-12 0,3 5 0 16,3-6-3-16,-1 6 1 15</inkml:trace>
  <inkml:trace contextRef="#ctx0" brushRef="#br0" timeOffset="4223.5357">5607 6384 68 0,'0'-2'34'0,"2"4"-34"15,1-10 71-15,-3 3-66 16,2 0 0-16,-2 0 1 16,0-1 0-16,0 1-9 15,0 5 0-15,0-5 1 16,0-1 0-16,-2 9-20 15,-3-8 1-15,-3 7-4 16,-6-2 1-16</inkml:trace>
  <inkml:trace contextRef="#ctx0" brushRef="#br0" timeOffset="7036.0216">5636 6411 53 0,'-11'-8'26'0,"14"0"-16"0,2 11 26 15,6 2-30-15,-1 3 0 16,6 0 2-16,-5 0 1 15,-6-3-11-15,0 6 0 16,-5-3 7-16,-10 2 1 16,-4-2-6-16,-7 0 1 15,-3-3-11-15,-2-2 0 16,5 0-10-16,0-9 0 16</inkml:trace>
  <inkml:trace contextRef="#ctx0" brushRef="#br0" timeOffset="7489.2079">6289 5966 38 0,'-16'-29'19'0,"6"-21"-4"0,10 37 19 16,-6-3-30-16,4 3 1 16,2 2 1-16,0 11 1 15,0 11-7-15,0 15 0 16,0 11 6-16,8 13 0 16,-6 3-2-16,6 0 1 15,-2-5-2-15,-6-3 1 16,2-8-3-16,6-8 0 0,-5-5-9 15,-1-6 1-15,-2-4-11 16,0-9 0-16,-5 0-2 16,-5-10 1-16</inkml:trace>
  <inkml:trace contextRef="#ctx0" brushRef="#br0" timeOffset="8207.9678">5961 6030 43 0,'-16'0'21'0,"29"-3"-15"15,-2-2 40-15,13 5-44 16,13 0 1-16,16-3 1 16,2-2 1-16,14 0-6 15,5-9 0-15,8-1 4 16,-2-1 1-16,-9-8-1 16,-10 0 0-16,-11-5-1 15,-13 0 0-15,-5 0 0 0,-11 2 0 16,-10 3-1-16,-6 9 0 15,-8-4-1-15,-7 6 1 16,-11 5-2-16,-6 3 1 16,1 10-1-16,-3 11 0 15,2 8-1-15,3 18 0 16,3 8 0-16,5 11 0 16,0-5 1-16,8 4 1 15,6-4 0-15,2-14 1 16,2-2 2-16,4-11 1 0,-1-5-1 15,6-8 1-15,-3-6 0 16,-1-10 0-16,1-10-2 16,-2-6 1-16,-1 0-2 15,0 6 0-15,3 2-1 16,-5 0 0-16,2 2-1 16,3 12 0-16,8 4 0 15,5 6 1-15,6-3 0 16,-1-2 0-16,6-3 0 15,5-8 1-15,5-5 0 16,-5-9 0-16,0-2 0 16,-8 6 0-16,-5-3 0 15,-5-3 0-15,-9-3-1 16,-2 1 1-16,-8-1 0 16,-5 1 0-16,-3-1-1 15,-3 6 0-15,-2 8-1 0,-3 7 1 16,0 4-1-16,1 7 1 15,4 3 0-15,3-3 0 16,16 3 2-16,5 2 0 16,14 3 1-16,4-2 0 15,6-3 0-15,6-6 0 16,-4-4 0-16,-4-6 0 16,-3-6-2-16,-9 1 0 15,-4-3-6-15,-3 0 1 16,-6 3-17-16,12 0 0 15,-7-11-4-15,9-13 1 0</inkml:trace>
  <inkml:trace contextRef="#ctx0" brushRef="#br0" timeOffset="9192.3576">7654 6062 33 0,'-15'-11'16'0,"-9"-8"-6"0,18 14 18 0,1 0-24 15,0 0 0-15,2-1 4 16,-2 1 0-16,2 0-9 16,1-1 1-16,2 6 7 15,0 11 0-15,-3 5-1 16,0 8 0-16,-2 0-1 16,2 7 0-16,-2 4-1 15,5-1 0-15,5-5-1 16,-2-5 1-16,2 2-1 15,1-7 1-15,-1-6-2 16,3-5 1-16,-3-5-1 16,0-6 0-16,1-7-1 15,7-6 0-15,-5-8 0 16,5 5 0-16,-5-4-1 16,3-4 0-16,-6 1 0 15,0-1 0-15,0 3 0 16,3 6 0-16,-5 2 0 0,0 5 0 15,-1 6 0-15,-2 5 0 16,3 5 1-16,-3 14 0 16,0-3 0-16,0 8 1 15,3 5 0-15,2 5 0 16,6-7 0-16,2-1 0 16,5-2-1-16,3-6 1 15,1-7-1-15,1-6 1 16,-1-2-1-16,-1-8 0 15,-5-6 0-15,2-8 0 16,-2 4 0-16,-5-1 0 0,-1 2-1 16,-2 7 0-16,-3 4 0 15,3 6 0-15,0 4-1 16,8 4 1-16,3 0-1 16,5-3 1-16,7-6 0 15,-7-4 0-15,3-6 0 16,-6-6 1-16,0 1-1 15,-8 5 1-15,0-5-1 16,-7 2 1-16,-4 1-1 16,-4 2 1-16,-4-3-1 15,4 1 1-15,-6-1-3 16,2 1 1-16,4-1-13 16,-1 6 1-16,8 7-11 15,3 1 0-15,8-8-2 16,3 13 0-16</inkml:trace>
  <inkml:trace contextRef="#ctx0" brushRef="#br0" timeOffset="9332.9286">8334 6181 58 0,'-5'16'29'0,"-6"7"-16"0,9-17 58 15,-1-1-66-15,-5-2 0 16,3-1 1-16,0-4 0 16,2-1-10-16,0-5 1 15,3 0-10-15,6 0 0 16,2 3-11-16,0-11 0 15</inkml:trace>
  <inkml:trace contextRef="#ctx0" brushRef="#br0" timeOffset="10207.9442">8866 6011 26 0,'-42'3'13'0,"13"34"1"0,23-21 2 15,-1 2-14-15,7 6 0 16,7 5 1-16,7-2 1 16,4-6-5-16,6-5 1 15,5-6 3-15,8-7 0 16,-8-8 0-16,0-6 0 15,-5-2 0-15,-8 0 1 16,-8-6-1-16,-5-2 0 16,-9 3-1-16,-7-4 0 0,-11-1-1 15,0-1 0-15,3 3-2 16,0 5 1-16,5 2 0 16,8 4 1-16,8 5-1 15,22-3 1-15,9 0 0 16,9-6 1-16,13-1 0 15,18-9 0-15,-5 3 0 16,6-6 0-16,-6 1-1 16,-13-3 1-16,-13 5 0 15,-6 3 1-15,-10-3-2 16,-11 3 1-16,-2 5-1 16,-11 0 1-16,-11 3-1 15,-2 2 0 1,-35 8-2-1,1 9 0-15,2-4 2 16,0 9 0-16,10 7 0 0,1 6 1 16,10 0-1-16,11 13 1 15,5 5 0-15,16 3 0 16,5 6-1-16,8 2 1 16,-2 10-1-16,7-5 1 15,-7 6 0-15,-6 5 1 16,0-6 2-16,-10-7 1 15,-6-6-1-15,-5-5 1 16,-10-8-1-16,-6-3 0 16,-8-12-1-16,3-4 1 0,0-2-3 15,-3-11 0-15,-8-13-1 16,-2-5 0-16,2-5-6 16,3-14 1-16,0 0-11 15,14-2 0-15,-1 2-10 16,13 8 1-16,3-5-2 15,19 3 1-15</inkml:trace>
  <inkml:trace contextRef="#ctx0" brushRef="#br0" timeOffset="10332.9393">9059 6101 58 0,'19'-21'29'0,"23"16"-35"16,-21 5 61-16,6 2-53 15,7 1 1-15,11 0-7 16,0-3 0-16,16-6-12 15,-5 9 0-15</inkml:trace>
  <inkml:trace contextRef="#ctx0" brushRef="#br0" timeOffset="11754.8623">9948 6072 29 0,'-13'-24'14'0,"-5"11"5"16,18 13 2-16,-6 3-18 15,4 5 0-15,2 13 6 16,2 3 0-16,6 13-9 16,13 8 1-16,-5 10 7 15,5-2 1-15,9-5-2 16,-7-8 1-16,6-9-3 15,3-7 1-15,-3-11-2 16,0-5 0-16,-5-10-2 16,0-14 1-16,-3-5-1 0,-5-3 0 15,-3-3-1-15,-5-4 0 16,-5-1-1-16,-3 3 1 16,-3 2 0-16,-2 9 0 15,2 4-1-15,-2 7 0 16,5 7 0-16,8 7 1 15,0 4-1-15,13 2 0 16,11 1 0-16,2-7 1 16,-2-1-1-16,5-12 1 15,-5-1 0-15,5-7 0 16,-8-4-1-16,-5 7 1 0,-8-2 0 16,-3-3 1-16,-5-2-2 15,-8-1 1-15,-6 1-1 16,4 4 1-16,-6 6-1 15,-5 6 0-15,-1 7-2 16,4 3 1-16,2 8 0 16,0 8 1-16,3 5-1 15,13 0 0-15,5 5 1 16,19-2 0-16,-3-8 0 16,10-8 0-16,4-6 0 15,-4-4 1-15,6-14 1 16,-8 0 0-16,-5-3-1 15,-5-5 0-15,-12 0 0 16,1-5 1-16,-2 5-1 16,-6 3 0-16,-1 5-2 0,1 8 1 15,-5 8-1-15,2 5 1 16,3 3 0-16,0 5 1 16,-2 0-1-16,-4-5 1 15,6 0 1-15,-3-3 1 16,-5-5-2-16,0-8 1 15,3-5-1-15,2-3 1 16,-5-5-2-16,0-6 1 16,0-7-1-16,-5 0 1 15,2 2-1-15,-2 3 0 16,2 7-1-16,-2 6 1 0,5 3-1 16,-2 10 1-16,2 6-1 15,7 5 0-15,9 0 0 16,13 0 1-16,8-6 0 15,-5-7 0-15,8-6 0 16,-3-7 1-16,0-6-1 16,-3 0 1-16,-2-11-1 15,-8-4 1-15,-8-6-1 16,0-6 0-16,-6-7 0 16,-7 0 0-16,-6 2 0 15,-2 3 0-15,0 5 0 16,-3 9 0-16,-3 7-1 15,3 8 1-15,-5 11-1 16,5 13 1-16,0 7-1 16,-5 20 0-16,10 13 0 15,-2 15 0-15,5 1 0 0,8 7 1 16,8 6 0-16,5-6 0 16,3-7 0-16,2-17 1 15,-2-10 0-15,0-10 0 16,0-11 0-16,-3-11 0 15,-5-10-1-15,8-11 1 16,-11-3 0-16,3-5 0 16,-3 1-1-16,0 1 1 15,-5 7-2-15,0 9 1 16,3 9 0-16,4 2 0 16,-1 8-1-16,7 6 1 0,0-1 0 15,-3-4 0-15,9-6 0 16,-1 0 1-16,1-6-6 15,-3-12 1-15,-3-1-11 16,-5 0 1-16,0-7-9 16,-3-3 0-16,-3-11-2 15,-2-8 0-15</inkml:trace>
  <inkml:trace contextRef="#ctx0" brushRef="#br0" timeOffset="11848.5865">11790 6048 54 0,'-19'6'27'0,"9"15"-40"16,10-19 55-16,0 4-43 15,2-6 1-15,6-6-27 16,0 9 0-16</inkml:trace>
  <inkml:trace contextRef="#ctx0" brushRef="#br0" timeOffset="12036.0881">10959 5911 55 0,'-3'-13'27'0,"59"7"-33"0,-27 4 41 15,16 4-36-15,24 1 0 16,5 2-26-16,13 8 0 0</inkml:trace>
  <inkml:trace contextRef="#ctx0" brushRef="#br0" timeOffset="13004.9114">12084 6279 28 0,'0'-6'14'0,"5"-7"-9"0,-3 8 8 16,1-6-13-16,2 3 1 15,-2-2 2-15,-3-1 1 16,0-2-3-16,-3 0 0 16,-5 7 3-16,1 1 1 0,-7-3-1 15,1 0 1-15,-5 3-1 16,-4 5 1-16,1-3-1 15,0 6 0-15,5 5-1 16,0 5 1-16,11 8 0 16,5 3 0-16,11 10 0 15,7 6 0-15,11-3 0 16,8-5 1-16,8-8-1 16,5-6 1-16,-7-10-2 15,-6-8 0-15,3-8-1 16,-9-13 1-16,-7 3-1 15,-5-4 0-15,-11-1-1 16,0-4 1-16,-8-2-1 16,0 5 0-16,-8 8-1 15,2 3 0-15,-4 0-1 16,2 8 0-16,0 10-1 16,0 5 1-16,3 9 0 0,5-3 1 15,10 8 0-15,-2-3 1 16,11-3 0-16,7-7 0 15,6-8 0-15,5-9 1 16,3-4-1-16,-6-6 0 16,3-5 0-16,-5-6 0 15,0 9-1-15,-6 2 1 16,-2 5-2-16,0 3 1 16,-3 6-1-16,3 10 1 15,-9 5-1-15,1 3 0 0,-5 2 1 16,2 3 0-16,-5 0 1 15,-3-2 1-15,-2 0 1 16,-3-4 1-16,-5 1 0 16,-3 0 0-16,-8-3 0 15,-3-7 1-15,-2-1-1 16,3-8 0-16,-1-7-2 16,6-9 1-16,2 1-2 15,6-1 0-15,-3-2-1 16,5 0 1-16,6 2-7 15,8-2 1-15,-3 8-17 16,13 5 0-16,5 0-3 16,14-5 0-1</inkml:trace>
  <inkml:trace contextRef="#ctx0" brushRef="#br0" timeOffset="13207.9879">13152 6361 98 0,'-5'8'49'0,"5"-22"-71"0,0 4 97 16,0-1-75-16,0 1 0 15,3-1-8-15,-3 0 1 16,0-2-10-16,5 0 0 16,0 2-8-16,-7-23 0 15</inkml:trace>
  <inkml:trace contextRef="#ctx0" brushRef="#br0" timeOffset="37406.93">2408 7263 31 0,'0'-8'15'0,"-3"13"-3"0,-2-10 16 16,5 0-23-16,0-1 0 15,0 1 2-15,0 0 1 16,0-1-10-16,0 4 1 16,0 2 6-16,-3 0 0 15,3 5-2-15,0 0 0 16,0 6-2-16,0 15 1 0,8 9-1 15,0 4 1-15,0 6 0 16,3 0 0-16,-1 6 0 16,6-1 1-16,-5-13 0 15,-1-3 0-15,-2-2 0 16,-3-8 0-16,-2-6-1 16,2-7 1-16,-5-6-1 15,-5-2 0-15,2-8-1 16,1-9 1-16,-1-7-1 15,0 0 0-15,-2-5-1 16,-3-6 1-16,3 0-2 16,-3 0 1-16,3-5 0 15,-1 0 0-15,6-5-1 16,0 10 1-16,8 1-1 16,0 1 1-16,5 1 0 0,1 0 0 15,-1 8-1-15,0 3 0 16,3 4 0-16,5 9 1 15,0 5-1-15,3 3 1 16,0 2 0-16,0 3 0 16,-3 0 0-16,-5-3 0 15,-6 8 1-15,-4 11 0 16,-9-3-1-16,-2 3 1 16,-8-3-1-16,-3 3 1 15,0-5-1-15,-3-1 1 16,-5-5-1-16,-2-2 0 0,0 0 0 15,-9-4 0-15,11-1 0 16,3-1 0-16,5-2-1 16,6-1 1-16,7-7-1 15,8 2 1-15,9-2-1 16,7 0 1-16,3 0 0 16,-1 2 0-16,9 3-1 15,5 3 1-15,0 2 0 16,3 5 0-16,-6 6-1 15,-2 5 1-15,-5-5 0 16,-6 0 1-16,-8 5-1 16,0-2 0-16,-8-1 0 15,-2-4 1-15,-13 4-1 16,-6 1 1-16,-6-6-1 16,-4 0 1-16,0-5-1 15,-1-3 1-15,6 1 0 16,2-4 0-16,-2 1 0 0,5-3 0 15,3-3 0-15,5-2 0 16,0 0 0-16,8-3 1 16,0 0-6-16,6-3 1 15,1 3-13-15,9 0 1 16,8 3-7-16,3 0 1 16</inkml:trace>
  <inkml:trace contextRef="#ctx0" brushRef="#br0" timeOffset="38625.7265">3029 7718 30 0,'-10'10'15'0,"18"-12"-7"15,-6-1 15-15,4-2-22 16,-1-3 1-16,3-5 1 15,-3-3 0-15,1-5-3 16,-1 2 0-16,3 1 3 16,-8-4 1-16,0-1-1 15,-5-1 1-15,-1 0 0 16,-2 6 0-16,-5 2-1 16,0 5 0-16,-3 0-1 15,-3 9 0-15,-2 4-1 16,-3 9 0-16,6 5 0 0,2 0 0 15,0 5 0-15,8 5 1 16,0 4 0-16,0-4 1 16,8-2 0-16,8-11 0 15,3-2 0-15,5-1 0 16,-3-5-1-16,6-7 0 16,-1-6-1-16,3-8 1 15,-8-2-1-15,1 2 0 16,-6 0-1-16,2-3 1 15,-7 1 0-15,-1 2 0 0,-2 8-1 16,0 3 0-16,-2 10 0 16,-1 0 1-16,-2 8-1 15,5 9 0-15,5 1 0 16,0 1 1-16,3-11-1 16,6 6 1-16,-1-8 0 15,0-1 1-15,11-13-1 16,2-7 0-16,1-9 0 15,-3-2 1-15,-3 5-1 16,-3-5 0-16,-4-5-1 16,-1 2 1-16,-5 0-1 15,-6-2 1-15,1 4-1 16,-3 7 0-16,0 1 0 16,0 1 0-16,-3 5 0 15,1 3 0-15,-1 5-1 16,3 5 1-16,0 3-1 0,0 8 1 15,3 8-1-15,2-3 1 16,6 11-1-16,-1 2 1 16,3-2-1-16,6-8 1 15,-3 2 0-15,0-5 0 16,-8 0 0-16,0-2 1 16,-6-6 0-16,-4-2 0 15,-6-6 0-15,0-10 1 16,-6 5-1-16,4-5 0 15,-3-6-1-15,2-2 1 16,3-1-1-16,0 1 0 0,6 3-1 16,2 2 1-16,2 5-1 15,9 3 0-15,-1 5 0 16,9 1 1-16,5-1-1 16,5-2 1-16,5-3 0 15,-10 0 0-15,2-6 0 16,1-4 1-16,-3-3-1 15,0-3 0-15,-3 5 1 16,-5-5 0-16,-1-5-1 16,-7 0 1-16,0 0-1 15,-5 0 1-15,-3-3-1 16,-5 5 0-16,-3 3 0 16,0 6 0-16,-5 2 0 15,5 8 0-15,-3 2-1 16,-2 6 1-16,-6 3-1 15,9 7 1-15,-6 1-1 0,5 2 0 16,1 0 0-16,7 3 1 16,8 0-1-16,6-3 1 15,-1 0 1-15,6-2 1 16,6-6 0-16,4-5 1 16,3-3 0-16,-2-5 1 15,-1-2-1-15,-5-4 1 16,-2-2-2-16,-3-2 1 15,-8-1-2-15,-1 1 0 16,-1-1-4-16,-6 0 1 16,-6 1-16-16,4 2 1 0,-6-5-7 15,0-8 1-15</inkml:trace>
  <inkml:trace contextRef="#ctx0" brushRef="#br0" timeOffset="39300.9004">4178 7474 20 0,'-3'3'10'0,"6"-6"5"16,-3 3-4-16,0 0-6 15,0 0 0-15,2-5 1 16,-2-3 1-16,3 0-9 16,-3-2 0-16,0-1 7 15,0-2 0-15,-3 0-1 0,-2-1 0 16,-3 4-1-16,-5 5 1 16,-3 5-1-16,0 2 0 15,-2 6-1-15,-3 5 1 16,2 3-1-16,3 13 0 15,3 0 1-15,5 11 0 16,5 0 0-16,9-3 0 16,7-8 0-16,11-3 0 15,10-4-1-15,0-12 0 16,9 1-5-16,4-3 0 16,1-6-9-16,-11-4 0 0,0-4-5 15,3-2 0-15</inkml:trace>
  <inkml:trace contextRef="#ctx0" brushRef="#br0" timeOffset="40411.9895">4506 7649 29 0,'-13'5'14'0,"13"-5"-3"16,0 0 19-16,0-5-28 16,2-3 1-16,4-2 2 15,-1-4 1-15,-3 1-8 16,4 0 1-16,-4-6 4 15,-2 1 0-15,-2-3 0 16,-1 0 0-16,-2-1-1 0,-6 9 1 16,3 3-1-16,-8 4 1 15,1 4-1-15,-7 10 0 16,1 2-1-16,0 6 0 16,0 5 0-16,2 3 0 15,9 5 0-15,5 0 1 16,7-5-1-16,6-3 1 15,8-8-1-15,2-2 1 16,-2 0-1-16,3-6 1 16,2-5-1-16,0-8 1 15,-2-8-1-15,-3-2 1 16,-3 4-1-16,-5-2 0 0,-3-5 0 16,0 3 0-16,-5-3-1 15,-5 5 1-15,0 5-2 16,-3 8 1-16,-3 14 0 15,3-3 0-15,3 8-1 16,0 8 1-16,5 2-1 16,2 1 1-16,6-9 0 15,11-5 1-15,5 1-1 16,5-7 1-16,0-7 0 16,-3-5 0-16,6-8 0 15,0-8 0-15,-6 2 0 16,-2-2 0-16,-3-5-1 15,-5-1 1-15,-5-5-1 16,-1 1 1-16,-4 2-1 0,-6 2 1 16,-3 9-1-16,0 2 0 15,3 10-1-15,0 6 1 16,0 11-1-16,3 10 1 16,2 6-1-16,3-1 0 15,5 9 0-15,1-1 1 16,2 0 0-16,-3 1 0 15,-3-14 1-15,-2-5 0 16,0 2 1-16,-5-5 0 16,-6-7 0-16,-7-1 1 15,-1 0-1-15,-5-5 1 0,-2-5-2 16,-6-6 1-16,5-2-2 16,1-3 0-16,2 3 0 15,5 3 0-15,1 2 0 16,7 5 0-16,6 6-1 15,7 2 0-15,6 3 0 16,13 0 1-16,-2 0-1 16,2-3 1-16,11-5 0 15,-1-5 0-15,6-6 0 16,-2-5 0-16,-4 3 0 16,-7 0 1-16,2-6-1 15,-10-2 1-15,-3 3-1 16,-10-1 0-16,-6-2 0 15,-7 2 1-15,-4 1-1 16,-4 2 0-16,-1 3 0 16,-5 2 1-16,-2 3-2 15,2 8 1-15,-5 3-1 0,2 5 1 16,3 5 0-16,3 6 1 16,2 2 0-16,9-3 0 15,4 6 1-15,9 3 0 16,5-1 0-16,8-2 0 15,10-3 0-15,1-2 0 16,4-6-1-16,1-5 1 16,-8-8 0-16,-9-6 0 15,-1-2-7-15,-9-2 0 16,-5 2-19 0,-11-5 1-16</inkml:trace>
  <inkml:trace contextRef="#ctx0" brushRef="#br0" timeOffset="41068.2501">2744 7972 12 0,'-21'-3'6'0,"-1"-5"22"0,20 3-27 15,-4-3 4-15,-4 3 0 16,-1-1 3-16,-2 1 1 0,5 3-10 16,0-1 0-16,-2 3 7 15,4-3 0-15,4-2-2 16,7 2 0-16,11 1-2 15,18-1 0-15,24 3-1 16,19 5 0-16,29 9-1 16,34 9 1-16,24-1 0 15,21-7 0-15,14-4 0 16,10-6 0-16,0 3 0 16,-5-5 1-16,-11-6-1 15,-11-5 1-15,-12-2-1 16,-33-1 1-16,-23 3 2 15,-16 3 0-15,-24 2 2 16,-16 1 0-16,-15-1 0 16,-14 3 1-16,-11-3 0 15,-12 1 0-15,1 2-2 16,-9-3 0-16,-6-2-8 0,-3-1 1 16,-5-7-16-16,-5 5 1 15,11 0-5-15,-1-2 1 16</inkml:trace>
  <inkml:trace contextRef="#ctx0" brushRef="#br0" timeOffset="41255.7834">5691 7982 42 0,'-24'6'21'0,"11"-6"-21"15,10-3 32-15,3 3-32 16,0 0 1-16,0-8 0 16,3 0 0-16,2 0-14 15,6 0 1-15</inkml:trace>
  <inkml:trace contextRef="#ctx0" brushRef="#br0" timeOffset="46178.1062">5972 7226 31 0,'-35'-8'15'0,"-4"0"-2"0,31 5 15 16,2 1-24-16,-4-1 1 16,7 3 1-16,3 0 0 15,5 0-8-15,14 3 1 16,7-1 5-16,14 1 1 15,-6 2-3-15,9 0 1 16,-4-2-1-16,-4 2 0 16,-1-5-1-16,-7 0 1 15,-6 3-3-15,-5-3 1 16,-6 0-5-16,-7 0 0 0,-6 0-8 16,-7 0 0-16,-6 0-3 15,-8 5 0-15</inkml:trace>
  <inkml:trace contextRef="#ctx0" brushRef="#br0" timeOffset="47131.1859">5924 7284 33 0,'-24'3'16'0,"8"-6"-10"15,14 6 28-15,-4-1-31 16,4 4 1-16,-1 1 3 16,0 4 1-16,1 5-9 15,2 8 0-15,0 8 6 16,0 2 1-16,2 6-2 15,4 7 0-15,4-2-1 16,-2 0 0-16,5-5-1 16,-2 0 0-16,-3-6 0 15,5-8 0-15,-7 1 0 0,-4-11 0 16,-2-6-3-16,0-10 1 16,-2-5-5-16,-1-8 0 15,-2-3-3-15,-6 0 0 16,6 0-1-16,-1 0 0 15,1 0 2-15,2 3 1 16,-2 0 5-16,3 0 0 16,-1 2 4-16,3 1 1 15,3 2 0-15,7 2 0 16,1 1 0-16,10 0 0 0,3-1-2 16,2 1 1-16,3-3-3 15,3 3 0-15,0 0 0 16,-3 2 1-16,-5 0 1 15,-3 3 0-15,-3 0 1 16,-2 0 1-16,-8 0 0 16,-3 0 1-16,-5 3-1 15,-5 2 1-15,-3 3-2 16,-2 5 1-16,-1 3-3 16,0 3 1-16,6-1-1 15,5 4 0-15,8-1 0 16,8 0 0-16,5-3 0 15,0-4 0-15,-2-6 0 16,-3-11 1-16,5 0 0 16,-3-5 0-16,-2 0-1 15,-8-2 0-15,-2-3 0 0,-4-1 1 16,-4-2-1-16,-4 1 0 16,1-1-1-16,-3 0 1 15,3 0-1-15,-1 3 0 16,1 5-1-16,5-3 1 15,0 6-1-15,0-3 0 16,5 3 0-16,6 5 0 16,5 8-1-16,2 5 1 15,6 5 0-15,-3 1 0 16,-5-3 0-16,0 0 1 16,-3 0-1-16,-7-3 1 0,-4-3 1 15,-2-2 0-15,-2-5 0 16,-1-3 0-16,0-11 0 15,3-7 1-15,3-6-2 16,5 6 1-16,5 2-2 16,0 5 1-16,6 0-1 15,2 1 0-15,6 7-1 16,-1 6 1-16,0 2-1 16,-2 0 1-16,0-2 1 15,-5 0 0-15,-4-3 1 16,-1-3 0-16,-4 0 0 15,-4-2 1 1,-12 3-20 0,-4 2 0-16,2-19-3 15,2-13 1-15</inkml:trace>
  <inkml:trace contextRef="#ctx0" brushRef="#br0" timeOffset="49396.8724">7146 7768 31 0,'-2'8'15'0,"12"-5"-6"0,-4-6 15 16,2-2-23-16,-1-8 1 16,4 2 1-16,-3-2 0 15,3-6-4-15,-6-5 1 16,3 1 2-16,-8 1 0 15,2 1 1-15,-2 3 0 16,-2 2-1-16,-9 0 1 16,-5 0 0-16,-7 3 0 15,-1 2-1-15,0 6 0 16,-5 2-2-16,5 6 1 16,0 2-2-16,0 1 1 0,6 4 1 15,-1 9 0-15,6 2 0 16,8 3 0-16,5-6 1 15,8-2 0-15,5-3 0 16,6-5 1-16,7 0-1 16,3-5 0-16,0-6-1 15,-2-5 1-15,-4-2-1 16,-4-4 1 0,-3-1-1-1,-6 1 1-15,1 6-1 16,-3 3 1-16,-8 5-1 15,-5 0 1-15,2 5-1 16,0 3 0-16,-2 6-1 16,5-1 1-1,11 34-2 1,2 4 1-16,0-1-2 16,-2 0 1-16,-1-7 1 0,-4-1 0 15,-4-2 0-15,-2-3 1 16,-2-3 0-16,-4-8 1 15,1-4 1-15,-8-4 0 16,-3-7-1-16,-8-6 0 16,6-5-1-16,-4-11 1 15,4-4-2-15,5-7 1 16,10-4-1-16,11-6 0 16,0-2 0-16,10-3 0 15,-2-8-1-15,8 2 1 16,10 1-1-16,-2-3 1 0,5-2-1 15,-5 9 1-15,-3 9 0 16,-2 0 0-16,-4 5-1 16,-1 6 1-16,-7 7-1 15,-4 9 0-15,2-4 0 16,-5 12 0-16,5 7 0 16,-5 5 0-16,3 1 0 15,-3 0 1-15,0-4 0 16,0-1 0-16,-3-1 1 15,-2-8 1-15,-1-2-1 16,1-1 1-16,8-10 0 16,-1-7 0-16,6-7-1 15,0 4 1-15,5-9-2 16,-2 6 1-16,2-3-2 16,3 6 1-16,-1 10-2 0,4 11 1 15,-1 2 0-15,-2 8 0 16,0 6-1-16,0 5 1 15,-3-1 0-15,-3-4 1 16,-7-6 0-16,0-2 1 16,-6-1 0-16,-5-2 0 15,-3-3 0-15,-2 1 1 16,-8-4-1-16,-3-4 1 16,0-4-1-16,-5-1 0 15,0-1-1-15,2 5 0 0,6 3-1 16,0 5 0-16,7 3 0 15,6-3 0-15,6 1-1 16,10-4 1-16,7 1 0 16,4-3 1-16,2-5 0 15,0-8 1-15,3-3 0 16,-3-5 0-16,-3 5 0 16,1-3 0-16,-6-2-1 15,-3 5 1-15,-4 3-1 16,2 2 0-16,-9 9-1 15,1 4 0-15,-5 6 0 16,0 11 0-16,-1 7 0 16,1 9 0-16,0 7 1 15,2 6 0-15,3 4 1 16,-3-1 1-16,-2-6 0 16,2-11 0-16,-2-2 0 0,2-6 0 15,-10-5 0-15,-1-5 0 16,1-5-1-16,-3-6 1 15,-8-2 0-15,0-11 1 16,3-8-1-16,-8-13 0 16,3-13-1-16,2-6 1 15,5-5-2-15,-2 0 0 16,8 8-1-16,2 11 0 16,3 2-1-16,0 6 0 15,13 2 0-15,0 8 0 16,11 5 0-16,3 6 1 0,-1 2-1 15,3 1 1-15,-5 7 0 16,-5 3 0-16,-1 5 0 16,-5 0 0-16,-7 1 1 15,-6 2 0-15,-3-6 0 16,0 3 0-16,-7-5 0 16,-1 0 1-16,-5-3 0 15,8-2 1-15,-2-3-2 16,4-3 0-16,4-2 0 15,10 0 0-15,2-6 0 16,1-2 0-16,10-5-1 16,8-1 0-16,8 3 0 15,-2-2 0-15,-1-9 0 16,-5 1 0-16,-2-9-1 16,-6 4 1-16,0-4 0 15,-10 1 0-15,-1 2 0 0,-5 6 0 16,-2-1 0-16,0 3 0 15,-6 6 0-15,0 2 0 16,-2 11 0-16,0 2 0 16,-6 8-1-16,3 16 1 15,3 9-1-15,-6 7 0 16,6 8 0-16,5-3 0 16,-5 6 0-16,5 2 1 15,5-8 1-15,-2-10 0 16,2-8 2-16,3-6 0 0,-3-5 1 15,1-10 0-15,-1-8 0 16,3-6 0-16,0-5-2 16,0 3 1-16,5 0-2 15,0 5 1-15,8 8-3 16,0 5 1-16,1 6 2 16,-1 2 1-16,0 3 0 15,-8 0 1-15,0-6 1 16,-2 1 0-16,0-3 1 15,-6-3 1-15,3-2-3 16,-8-3 0-16,0 0-11 16,0-5 1-16,8 2-14 15,-3-8 0-15,-8-15-3 16,1-9 1-16</inkml:trace>
  <inkml:trace contextRef="#ctx0" brushRef="#br0" timeOffset="49943.7303">9006 7271 47 0,'-8'-29'23'0,"19"23"-21"16,-6 4 40-16,-5 4-38 15,6 1 0-15,2 18 5 16,-3 14 0-16,-2 7-10 0,-1 6 0 15,3 10 7-15,-5-13 1 16,8 18-3-16,0-7 0 16,-5-3-2-16,0-11 1 15,-1-8-2-15,-2-7 1 16,0-11-7-16,0-3 0 16,0-13-9-16,0-11 1 15,-2-4-8-15,2-12 1 16</inkml:trace>
  <inkml:trace contextRef="#ctx0" brushRef="#br0" timeOffset="50287.509">8964 7564 41 0,'-24'-2'20'0,"14"7"-9"0,10-5 29 0,0 0-38 15,5-5 0-15,8-1 1 16,8-1 1-16,3-7-5 16,3-2 0-16,7 1 3 15,-2 4 0-15,-3 3-1 16,0 8 0-16,-10 5 2 15,-4 6 0-15,1 13 1 16,-13 5 1-16,5 3-1 16,5-9 1-16,0 7 0 15,11-9 1-15,-5-8-3 16,-1-3 0-16,1-7-1 16,-3-8 0-16,-3-6 0 15,-8-5 0-15,3-2-1 16,-8 2 0-16,-8 3 0 0,0 2 0 15,-5 1-2-15,-3 2 1 16,0 0-1-16,0 5 1 16,6 0-8-16,-1 3 1 15,11 3-13-15,0 2 0 16,0-15-2-16,21-14 0 16</inkml:trace>
  <inkml:trace contextRef="#ctx0" brushRef="#br0" timeOffset="51209.3972">9940 7345 37 0,'-8'-16'18'0,"-5"-42"-16"0,11 52 29 15,2-4-29-15,-6 2 1 16,4 0 2-16,2 0 0 16,0 3-6-16,2 5 1 15,4 5 4-15,2 19 1 16,-1 13-1-16,1 8 0 15,-8 3 0-15,3 4 0 16,-3 4 0-16,0-3 1 16,0-8-1-16,0-5 1 0,-3-3 0 15,-2-16 1-15,2-5-2 16,-4-14 1-16,7-4-2 16,0-6 1-16,7-8-2 15,1-8 0-15,8 6-2 16,-3-1 1-16,6 0-2 15,7 9 0-15,6 2 0 16,0 5 0-16,2 9 0 16,-10 7 0-16,5 5 0 15,-13 1 1-15,-13 2 0 16,-3 3 0-16,-3 0 0 16,-10-3 1-16,-6 0 0 15,-2-2 0 1,-3-14 0-1,3-5 0-15,13-3-1 16,0 1 0-16,8-6-1 0,16 2 1 16,8 4 0-16,5-6 0 15,8 0-1-15,8 0 1 16,-5-3 0-16,2-2 1 16,-7-6-1-16,-9 1 1 15,-2-3-1-15,-8 2 1 16,-3 6-1-16,-13 0 1 15,-5 5-1-15,-11 3 0 16,-5 7-1-16,10 9 1 16,-5 5 0-16,3 2 0 0,5-2 2 15,8 3 0-15,11 2 0 16,7-8 0-16,6-2 0 16,-3-9 1-16,3-2-4 15,0 0 1-15,5-2-16 16,3-1 0-16,-3-5-7 15,-5-5 1-15</inkml:trace>
  <inkml:trace contextRef="#ctx0" brushRef="#br0" timeOffset="53037.5482">10964 7533 13 0,'6'-3'6'0,"4"-5"16"0,-5 5-14 0,-2 1-5 15,2-1 0-15,-2-5 5 16,-3 8 1-16,0-5-8 15,0 2 1-15,-3-2 7 16,-2 5 0-16,2-3-1 16,-2 6 1-16,-5 0-3 15,4 5 0-15,-2 7-1 16,3 1 0-16,-3 8-2 16,8 5 0-16,0 0 0 15,0 3 1-15,5-5-2 16,6-9 1-16,10-2-1 15,3-11 0-15,5-5 0 16,-5-2 1-16,5-6-1 16,-8-8 0-16,0 0 0 0,-10-3 0 15,2 4-2-15,-10 4 1 16,2 6-2-16,0 7 1 31,6 17-1-31,5-1 0 16,5-2 0-16,8-3 0 15,-5-2 1-15,-8-6 0 16,5-2 1-16,-5-3 1 16,-8-5-1-16,-3-3 0 15,-10-13 0 1,2-3 1-16,-2 8-2 16,-3 0 1-16,5-3-1 15,-2 1 0-15,5 5-1 16,8 2 1-16,0 1-1 15,8 4 1-15,-3 1-1 16,3 8 0-16,5 2 0 16,-2 3 0-16,2 8 0 15,5 8 0-15,-7 2 0 16,-3-5 0-16,-9 8 0 16,4 0 1-16,-8-7 1 15,2-7 0-15,-2-7 0 16,-3-10 0-16,8-6 0 15,0-3 1-15,-1-7-1 16,7-6 1-16,-1-3-2 16,3 9 1-16,-6 2-1 0,4 5 0 15,-1 1-1-15,-3 7 0 16,-2 11-1-16,3 11 1 16,-3-3 0-16,0 5 0 15,2 2 0-15,12-4 1 16,-7-8 0-16,7-6 1 15,-1-8 0-15,3-5 1 16,-6-5-1-16,-5-5 0 16,1-6 0-16,-4 5 0 15,1-5 0-15,-3 3 0 16,2-3-2-16,-2 9 1 0,-3 4-1 16,-2 8 1-16,5 9-2 15,-5-1 1-15,-1 11-1 16,-2 5 1-16,3 5 0 15,-3-4 0-15,3-1 2 16,-1-3 0-16,1-5 1 16,-3-5 0-16,3-5 0 15,-3-3 1-15,8-8 0 16,-6-5 0-16,6-6-2 16,5 1 0-16,-5 2-1 15,0 5 0-15,0 6-1 16,5 5 1-16,3 8-1 15,0 3 0-15,8-3 0 16,0 0 1-16,-3-3 0 16,5-5 0-16,1-5 0 15,-3-3 0-15,-3-3 0 0,3-2 1 16,-11 5 0-16,0-3 1 16,-5-2-2-16,-5 2 0 15,-6 3 0-15,-2 3 0 16,-6 8-1-16,-2-3 1 15,8 8-2-15,-6 8 1 16,8 2 0-16,6 1 1 16,10-3 0-16,3-1 0 15,8-7 0-15,-3-5 0 16,6-6 0-16,2-5 1 16,-3-2-1-16,1-3 1 0,-4-1-1 15,-4 1 1-15,-8 5-1 16,-4 0 1-16,-1 3-1 15,-6 0 0-15,-6 5-1 16,6 5 1-16,6 6-1 16,-1 4 1-16,6 1 0 15,10 3 0-15,3-3 0 16,-1-3 1-16,1-5-1 16,3-5 1-16,-1-6-3 15,3-5 1-15,-2-3-6 16,-1-4 0-16,1-1-8 15,-6-6 1-15,-3-7-7 16,-4-2 0-16,-1-9 0 16,-5-13 0-16,-3 5 9 15,-5 25 12 1,0-4 3-16,0-7 1 16,0 18 9-16,0 16 0 15,-3 21 4-15,3 13 0 16,-2 9-8-16,2 10 1 15,0 8-3-15,2-3 0 16,1 0-2-16,-3-8 1 16,3-7-3-16,2-14 0 15,0-6-8-15,-2-9 0 16,0-9-12-16,-3-5 1 16,7-16-4-16,4-13 0 0</inkml:trace>
  <inkml:trace contextRef="#ctx0" brushRef="#br0" timeOffset="53162.5201">12554 7443 56 0,'-15'-6'28'0,"28"1"-41"15,-5 5 54-15,10 0-48 16,11 3 1-16,6 2-22 16,10 0 1-16</inkml:trace>
  <inkml:trace contextRef="#ctx0" brushRef="#br0" timeOffset="53412.5255">12970 7710 66 0,'-19'8'33'0,"19"-8"-37"0,8-3 58 16,3-5-53-16,7-8 0 16,4-5 0-16,-1-3 0 15,0 3-2-15,-3 0 1 16,-2-3 0-16,-8 6 1 15,-8 7-2-15,-5 3 1 16,-3 14-1-16,-3-4 1 16,3 6-1-16,3 5 1 15,5 3-3-15,5 3 1 16,11-1-14-16,6 3 1 16,9-10-3-16,9 0 0 0</inkml:trace>
  <inkml:trace contextRef="#ctx0" brushRef="#br0" timeOffset="53959.4663">13438 7721 47 0,'21'-8'23'0,"1"-11"-24"16,-17 11 38-16,0-2-37 15,0-1 1-15,-2 0-1 16,-3 1 1-16,-3 2-1 16,-5 0 0-16,-7 3 1 15,-9-1 0-15,-3 6 2 16,-4 3 1-16,4 2 0 15,3 6 1-15,0 2 0 16,3-2 1-16,3 5-1 16,7 2 0-16,3 6-2 15,8-3 0-15,8-2-1 16,5-6 0-16,9-8-1 16,4-10 1-16,3-8-3 0,3-1 0 15,-6-7-3-15,-2-8 1 16,-3 3-2-16,-5-6 0 15,0-8-1-15,-3-5 0 16,-5-8 2-16,-2-2 0 16,-4 4 2-16,-2 4 1 15,-5 4 0-15,-3 9 1 16,-5 2 0-16,2 11 1 31,-7 26 1-31,2 6 0 0,5 21 2 16,6 5 1-16,5 8 1 15,3-3 0-15,4 0 1 16,1 3 1-16,6 0-2 16,-4-5 0-16,1-11-2 15,-3-5 0-15,-3 0-1 16,3-3 0-16,-5 0-7 16,2-8 0-16,0 1-15 15,6 2 0-15,2-6-4 16,8-10 1-16,6-10-2 15,-1 2 1-15</inkml:trace>
  <inkml:trace contextRef="#ctx0" brushRef="#br0" timeOffset="54131.2858">13772 7713 36 0,'-11'2'18'0,"22"25"-10"0,-9-25 41 32,-2 9-38-32,0 2 1 15,-2 0 1-15,-9-2 1 16,3 0-20-16,0-4 0 15,-5 1 7-15,0-2 1 16,-9 2-21-16,-1-3 1 16,7-16-3-16,5-2 1 15</inkml:trace>
  <inkml:trace contextRef="#ctx0" brushRef="#br0" timeOffset="56100.0641">14235 7628 53 0,'-14'18'26'0,"14"-12"-21"16,6-6 27-16,2 0-28 15,7-6 0-15,7-4 3 16,1-6 0-16,4 5-9 15,-1-7 1-15,-2-3 5 16,0 0 1-16,-8-3-3 16,-6-3 1-16,1 3-2 15,-3 1 1-15,-5-4-1 16,-3 3 1-16,-3 1-1 16,-2 1 1-16,-9 7 0 15,1 1 0-15,-8 9 0 16,0 5 0-16,-3 8 0 15,0 8 1-15,3 5-1 16,0 5 0-16,0 9 1 0,2-3 0 16,9 5 0-16,7 5 0 15,8-8 0-15,14-2 0 16,10-3 0-16,11-8 0 16,5-7-4-16,10-6 0 15,-5-8-16-15,3-6 1 16,8-4-8-16,-5-6 1 15,15-13-3-15,-2-11 1 16</inkml:trace>
  <inkml:trace contextRef="#ctx0" brushRef="#br0" timeOffset="56459.4498">14899 7371 51 0,'-24'0'25'0,"-3"0"-25"0,25 0 54 16,-1 3-52-16,6-3 0 16,7 0 3-16,9 3 0 15,7-1-6-15,11 4 0 16,-2-1 3-16,2 0 1 16,-3-2-7-16,3-1 1 15,-5 4-13-15,-6-4 1 16,1 1-4-16,-9 0 1 15</inkml:trace>
  <inkml:trace contextRef="#ctx0" brushRef="#br0" timeOffset="56584.5011">15012 7512 39 0,'-60'7'19'0,"28"4"-12"16,27-8 33-16,2-3-40 16,6 2 1-16,4 1 0 15,12 0 1-15,7-3-7 16,6 2 1-16,16-2-9 15,5-5 0-15</inkml:trace>
  <inkml:trace contextRef="#ctx0" brushRef="#br0" timeOffset="57146.9866">15409 7422 43 0,'-23'-16'21'0,"23"-5"-13"0,2 15 30 16,1 4-32-16,5-4 1 16,5 6 4-16,0 0 0 15,8 6-14-15,1-1 1 16,-1 5 8-16,-3 4 1 15,-5 2-4-15,1 5 1 16,-4 3-3-16,3-3 1 16,-2 5-2-16,2 1 0 0,1-4 0 15,4-1 1-15,1-4 0 16,-1-7 1-16,6-6-1 16,-8-8 1-16,2-5-1 15,-2-2 1-15,-5-3-1 16,2-6 1-16,-5-5-1 15,-3-5 0-15,1-11-1 16,-6-2 1-16,-8 2-1 16,-3 3 1-16,-8 6-2 15,-2 2 1-15,-3 5-1 16,-2 3 1-16,8 7 0 16,4 6 0-16,1 3 0 15,5 2 0-15,3 1 1 16,5 2 0-16,10 2 0 15,12 1 0-15,12 2-2 16,6 9 0-16,-1 7-11 0,6-3 0 31,29-2-10-31,-10-8 0 16</inkml:trace>
  <inkml:trace contextRef="#ctx0" brushRef="#br0" timeOffset="57350.1399">16044 7551 63 0,'-16'-8'31'0,"11"3"-27"0,5 5 47 0,8-3-51 15,0-2 0-15,8 0 0 16,8-1 1-16,7 1-11 15,1 3 1-15,3 4-9 16,2-10 0-16</inkml:trace>
  <inkml:trace contextRef="#ctx0" brushRef="#br0" timeOffset="57990.7216">16515 7474 61 0,'-16'-2'30'0,"16"-3"-32"0,0 2 48 15,6-2-46-15,-4-6 0 16,9-2 0-16,0-3 1 16,-4-5-1-16,4-6 0 15,2 1 2-15,-2 2 1 16,2 0 1-16,-5-2 0 15,3-1 0-15,-6 3 1 16,0 6-1-16,-2 2 1 16,-1 5-4-16,4 4 1 15,-6 7-2-15,0 7 1 0,-6 7-1 16,4 10 0-16,-1 10-1 16,1 11 1-16,-1 3 0 15,0-1 1-15,3-7-1 16,0 0 1-16,0-3-1 15,3-3 1-15,-3-5-1 16,3-5 1-16,-3-6 0 16,0 1 0-16,-3-6-1 15,-2 0 1-15,-6-2-2 16,0-3 1-16,-2-3-2 16,0 0 1-16,0-2-1 15,0 2 0-15,-3-2 0 16,-3 0 1-16,9-3 0 15,-4 2 0-15,9-2 3 16,5 0 0-16,5 0 1 16,1 3 1-16,7-3-1 15,3 3 1-15,8-3-1 16,-1 0 1-16,1 0-2 0,0 0 0 16,-8-3-1-16,0 3 0 15,-6-3-5-15,1 1 0 16,-1 2-17-16,1 2 1 15,-3-4-4-15,0-1 1 16,26-8-1-16,-2 17 0 16</inkml:trace>
  <inkml:trace contextRef="#ctx0" brushRef="#br0" timeOffset="58100.1489">17015 7707 54 0,'-5'3'27'0,"5"-11"-38"16,0 8 63-16,3-5-55 15,-1-1 1-15,-2 1-28 16,8-3 1-16</inkml:trace>
  <inkml:trace contextRef="#ctx0" brushRef="#br0" timeOffset="98366.3205">17608 7329 31 0,'-19'-27'15'0,"1"12"1"16,15 7 16-16,-2 0-28 0,2 0 1 16,1 0 3-16,-1 5 0 15,0 1-10-15,-2-1 1 16,3 0 6-16,-1 1 1 16,0 12-3-16,1 14 1 15,-1 5-2-15,0 8 1 16,-5 6-2-16,3-9 1 15,0 0 0-15,2 1 0 16,0-1 0-16,1-5 0 16,-3-8 0-16,2-2 1 15,0-9-1-15,1-4 1 16,-1-9-1-16,3-5 1 0,0 0-2 16,3-10 0-16,-1-9 0 15,-2-2 0-15,0-8-1 16,-2-8 1-16,-1 5-1 15,0 1 1-15,3 2-2 16,-2 2 1-16,2 6-1 16,-3 5 1-16,-2 6-1 15,5 5 1-15,0 2-1 16,0 3 0-16,5 3 0 16,0 5 1-16,3 2 0 15,5 6 0-15,3 3 0 16,3 8 1-16,2 10-1 15,3 10 1-15,0-2 0 16,2 8 1-16,-2-5-1 16,2-3 1-16,6-3-1 0,-3-2 1 15,3-3 0-15,-11-8 0 16,0-2 0-16,-5-6 0 16,-3-2 0-16,1-6 0 15,-4-5 0-15,1-5 0 16,-3-6-1-16,0 3 0 15,2-13 0-15,-4-5 0 16,-4-9-1-16,-2-12 1 16,0-4-1-16,0-2 0 15,0 1 0-15,0 7 0 16,0 5 0-16,-2 5 0 0,-1 1 0 16,0 5 0-1,1 5-3 1,2 8 0-16,2 8-9 15,4 14 1-15,4 4-12 16,14 14 1-16,5-3-3 16,-5-2 1-16</inkml:trace>
  <inkml:trace contextRef="#ctx0" brushRef="#br0" timeOffset="98819.4523">18314 7385 47 0,'0'15'23'0,"-15"-41"-19"16,15 18 44-16,0-3-46 16,0 1 0-16,0-3 3 0,-3-1 1 15,-2 4-7-15,-6 4 1 16,0 4 4-16,-4 2 0 16,-1 5-1-16,2 3 1 15,-1 3-2-15,-4 7 1 16,9 3-1-16,2 3 1 15,0 5-1-15,10 3 1 16,9-8-1-16,7-6 1 16,11-2-1-16,-2-5 0 15,-1-1-1-15,4-7 1 16,1-8-1-16,-4-6 1 16,-6-7-1-16,-8-1 1 0,-2-2-1 15,-11-6 1-15,-8-4-1 16,0-4 1-16,0 9-1 15,-3 5 0-15,-2 2-1 16,-5 6 0-16,-1 2 0 16,1 3 0-16,2 3-1 15,0 0 1-15,3 5-4 16,5 5 0-16,5 3-9 16,8 5 1-16,14 8-11 15,10-2 1-15,8-8-2 16,-3-3 1-16</inkml:trace>
  <inkml:trace contextRef="#ctx0" brushRef="#br0" timeOffset="99772.5628">18965 7416 31 0,'-16'-16'15'0,"9"-13"-8"0,7 21 26 15,-3-2-28-15,0-3 1 16,1-1 3-16,-4 6 1 16,-2-2-12-1,0 2 0-15,-2 5 8 16,2 8 1-16,0 9-3 15,0 2 1-15,5 5-1 16,1 8 0-16,4 3-1 16,4-1 0-16,7-9 0 15,-5-4 1-15,16 1-2 16,7-4 1-16,-2-7-1 16,-2 0 1-16,-3-5-2 15,2-8 1-15,-2-6-1 16,-5-5 1-16,-4-2-1 15,-4 2 0-15,-3 3 0 16,0 2 0-16,0 3 0 16,-3 8 0-16,8 8-1 15,-7 5 1-15,10 6-1 16,-1-3 1-16,1-6-1 0,5 1 0 16,3-6 0-16,5-2 1 15,0 2 0-15,3-2 0 16,-5-9 0-16,-1-4 1 15,-7-9-1-15,-3 1 0 16,-3-1 0-16,-5-2 1 16,-3 0-2-16,-5 0 1 15,0 5-2-15,0 5 1 16,0 11-1-16,0 8 0 16,0 5 0-16,0 14 0 15,0-1-1-15,5 9 1 0,1 12 0 16,1-4 0-16,7 4 1 15,-1 4 0-15,-2-4 0 16,-1-7 0-16,1-3 0 16,-6-5 0-16,-2-3 1 15,-3-3 0-15,-3-10 0 16,-8 3 0-16,-2-9 0 16,-8-2 1-16,-11-8-2 15,-7-2 1-15,7-6-1 16,-5-8 1-16,-3-11-1 15,6-4 0-15,7-1-1 16,1 0 1-16,13-2-1 16,13 7 0-16,10 1 0 15,1-1 0-15,10 3 0 16,11 3 0-16,10 5 0 0,3 1 0 16,-5 7 1-16,-6 2 0 15,-5 1 0-15,-2 2 1 16,-6-2-1-16,0 2 0 15,-8-5-3-15,-2 3 1 16,2-5-10-16,-5 4 1 16,10 6-11-16,4-2 1 15,-1-6-2-15,3 0 1 16</inkml:trace>
  <inkml:trace contextRef="#ctx0" brushRef="#br0" timeOffset="100475.7553">19926 7461 47 0,'8'-10'23'15,"-8"-9"-22"-15,0 14 47 0,2-6-45 16,-2-2 1-16,0-3 3 16,-2-2 1-16,-6-1-10 15,2 1 1-15,-9 4 6 16,1 4 0-16,-2 4-2 16,3 9 1-16,-3 8-2 15,3 7 1-15,5 3-1 16,3 6 0-16,5 2-1 15,8 0 1-15,8-8-1 16,8-2 1-16,-1-3-1 16,9-8 0-16,-5 0 0 15,10-8 0-15,-6-14-1 16,-2-4 1-16,3-9-1 16,-3-12 1-16,-10-4-1 0,-6-4 1 15,0-1-1-15,-5 0 0 16,5 6 0-16,-5 5 0 15,-8 8 0-15,0 8 1 16,0 8 0-16,-8 7 0 16,-2 9 1-16,-1 0 0 15,-2 10 0-15,5 11 0 16,5 5 0-16,6 10 0 16,5 12-1-16,8 4 0 15,-3 1-1-15,0-11 0 16,3-3 1-16,13-2 0 0,-2-3 0 15,10-11 0-15,5-7-1 16,-2-11 1-16,-3-8 0 16,0-3 0-16,0-8-1 15,-5-4 1-15,-3-7-1 16,0-9 0-16,-13-4 0 16,0-7 1-16,-14 5-1 15,-4 5 0-15,-11 11 0 16,2 5 0-16,-10 11-1 15,-3 5 1-15,3 13-1 16,5 6 1-16,3 2-1 16,10 3 1-16,6 2-1 15,5 6 1-15,7-6 0 16,7-7 0-16,7-3-3 16,-8 0 1-16,3-3-9 15,-3-3 1-15,5 4-12 0,9 4 0 16,2-5-2-16,-5-2 1 15,-9-16 0-15,22-6 1 16</inkml:trace>
  <inkml:trace contextRef="#ctx0" brushRef="#br0" timeOffset="100600.7553">21042 7586 72 0,'-8'-14'36'0,"-23"12"-50"0,25-1 87 15,1 3-73-15,2 0 0 16,3 0-3-16,-5 0 0 0,5-3-15 15,5 6 1-15,-5-14-4 16,3-4 0-16</inkml:trace>
  <inkml:trace contextRef="#ctx0" brushRef="#br0" timeOffset="105928.901">21116 7205 36 0,'-13'-8'18'0,"-8"0"-5"16,18 2 18-16,-10 1-25 16,10-3 0-16,-4 0 3 15,-7 0 0-15,9 0-11 16,2 3 0-16,3 0 8 16,14 2 0-16,4 1-3 0,-2-1 0 15,13 3-1-15,13 3 0 16,6-1-2-16,5 1 1 15,-11-1 0-15,-2 1 0 16,-3 0 0-16,3-3 1 16,-11-3-1-16,-8-2 0 15,-5-3-6-15,-3 3 1 16,-10-1-9-16,-6 4 0 16,-5 4-6-16,-5 6 0 15</inkml:trace>
  <inkml:trace contextRef="#ctx0" brushRef="#br0" timeOffset="106178.9626">21132 7316 46 0,'-16'8'23'0,"-10"-11"-19"16,23-5 38-16,3 3-40 15,8 2 0-15,0-7 3 16,5-4 1-16,11 4-6 15,13 2 1-15,8 0 3 16,-5 5 1-16,-3 1-1 16,-5 4 0-16,2 1-2 15,-2-3 0-15,-8-3-6 16,2 1 0-16,-7-4-8 16,2 4 1-16,-13-4-8 15,8 1 1-15</inkml:trace>
  <inkml:trace contextRef="#ctx0" brushRef="#br0" timeOffset="106538.3425">21405 7064 41 0,'-11'-2'20'0,"-7"-6"-7"0,15 5 28 16,3-2-37-16,-5 5 0 16,5 0 1-16,5 0 0 15,11 5-7-15,-3 3 1 16,11 0 3-16,8 0 1 0,-3 3-2 15,0 2 0-15,3 0-1 16,5 0 1-16,-8 0-1 16,-5 1 1-16,-3-1 0 15,-13 0 1-15,-8-2 0 16,-6-1 0-16,-4 9 1 16,-6-1 1-16,-5 9 0 15,-3-3 0-15,-2-6 0 16,2 1 0-16,3-6-1 15,10 0 1-15,-2-2-2 16,5-3 1-16,-5-3-2 16,10 0 0-16,-2-5-8 15,2 0 0-15,3 0-13 16,8-2 0-16,0-4-4 16,8-2 1-16</inkml:trace>
  <inkml:trace contextRef="#ctx0" brushRef="#br0" timeOffset="107772.7341">21894 7186 36 0,'-16'-11'18'0,"1"1"-12"16,9 7 28-16,4-2-31 16,-4 0 1-16,4 2 1 15,2 3 1-15,8-3-7 16,5 3 0-16,13 3 5 16,9 0 0-16,2-3-2 15,10-3 1-15,6 0-1 16,0-2 0-16,-3 0-1 15,-7 0 0-15,-6 2-1 0,-11 0 1 16,-7 1-8-16,-3-1 1 16,-6 3-7-16,-10 3 0 15,-8 5-4-15,-10 5 1 16</inkml:trace>
  <inkml:trace contextRef="#ctx0" brushRef="#br0" timeOffset="107960.2147">21847 7366 41 0,'-24'3'20'0,"19"2"-20"0,12-8 39 0,1 3-36 16,14 0 1-16,9 3-1 15,6-3 1-15,3-3-5 16,10-2 0-16,1 0 3 16,-4-3 0-16,3 0-6 15,-7-3 1-15,-14 1-6 16,-3-1 0-16,-7-2-6 15,-11 0 1-15</inkml:trace>
  <inkml:trace contextRef="#ctx0" brushRef="#br0" timeOffset="108194.5576">22037 7048 33 0,'-18'-15'16'0,"12"-7"-12"15,1 25 25-15,5 0-27 16,0 7 1-16,-8 6 3 15,8 11 0-15,0 7-6 0,0 11 0 16,0 8 4-16,8 8 1 16,-3-11-2-16,3 0 1 15,5-7-2-15,-10-12 1 16,5-7-3-16,5-3 1 16,-5-7-8-16,0-9 0 15,5-10-8-15,-5-3 0 16</inkml:trace>
  <inkml:trace contextRef="#ctx0" brushRef="#br0" timeOffset="108366.4633">22180 6996 35 0,'0'-14'17'0,"8"30"-4"0,-8-5 22 0,5 7-29 16,-5 6 0-16,-5 13 1 15,5 6 1-15,0 7-11 16,0 5 1-16,0 1 6 15,5-3 0-15,6-6-9 16,2-12 0-16,8-6-11 16,0-3 0-16</inkml:trace>
  <inkml:trace contextRef="#ctx0" brushRef="#br0" timeOffset="108507.0833">22402 7567 58 0,'-2'-3'29'0,"-9"6"-35"15,11-8 47 1,11-3-70 0,10 3 0-16,11-3-1 0,5-8 0 15</inkml:trace>
  <inkml:trace contextRef="#ctx0" brushRef="#br0" timeOffset="109116.5048">22841 7310 42 0,'-5'-21'21'0,"-21"11"-23"0,18 10 37 16,-5 5-32-16,-1-2 0 0,6 5 1 15,6 2 1-15,4 1-6 16,6-3 0-16,6-3 4 16,1 3 0-16,1-5-2 15,0-3 0-15,8-3 0 16,-5-2 0-16,-4-6-1 15,-7 0 0-15,-5-2-1 16,-8 0 0-16,-3-3-1 16,-3-5 1-16,1-3-1 15,-4 0 1-15,4 3 0 16,4 5 0-16,1 3 0 16,10 2 1-16,6 6 0 15,16 0 0-15,-1 0-1 16,8-1 1-16,6-2 0 15,8 3 1-15,-1 0-1 16,-2-6 1-16,-5-7 0 16,-8-1 0-16,-6 1 0 0,-7-4 0 15,-3-4-1-15,-6-3 1 16,-2-3 0-16,-8-2 0 16,-8 5-2-16,-2 2 1 15,-9 3 0-15,-2 6 0 16,0 7-1-16,0 9 1 15,5 7-1-15,2 19 1 16,7 10 0-16,1 16 1 16,6 6 1-16,3 10 0 15,2 11 1-15,3 0 1 16,3-6 0-16,-6 0 0 0,3-12 1 16,-5-4 0-16,-6-5-2 15,-5-5 1-15,3-8-1 16,-11-7 1-16,0-9-2 15,0-5 0-15,-2-8-12 16,2-8 1-16,5-11-11 16,6-2 1-16</inkml:trace>
  <inkml:trace contextRef="#ctx0" brushRef="#br0" timeOffset="109257.1315">22979 7255 47 0,'8'-19'23'0,"37"19"-20"15,-27 0 29-15,14 0-32 16,0 0 1-16,8 8-9 16,-9 0 1-16,1 5-3 0,5 6 1 15</inkml:trace>
  <inkml:trace contextRef="#ctx0" brushRef="#br0" timeOffset="110944.6027">21614 7683 34 0,'0'-23'17'0,"0"28"-16"16,0 3 20-16,0 13-18 15,0 13 0-15,2 9 5 16,4 4 1-16,2-2-9 16,-3-8 1-16,-2-2 7 15,5-9 0-15,-1-5-1 16,1-7 1-16,-2-6-3 15,2 2 1-15,0-18-3 16,-3-5 1-16,-2-5-3 16,-3-6 1-16,-3-5-2 0,-2 0 1 15,5 7-2-15,-3 6 1 16,6 9-1-16,2 9 1 16,5 9 1-16,12 5 0 15,7 0 0-15,-8-3 1 16,27 3 0-16,2-6 1 15,-8-5 0-15,0-5 0 16,-2-5-2-16,-5-5 1 16,-9-4-1-16,-7-1 1 15,-9-7-1-15,-2-1 0 16,-8-1-1-16,-8 3 1 16,5 7-1-16,-10 9 0 0,-3 8-1 15,3 10 0-15,-3 5 0 16,14 6 0-16,2 8-1 15,2 2 1-15,14-10 0 16,5 0 1-16,8 0 0 16,11-6 1-16,10-2-1 15,-5-8 1-15,3-3 0 16,-6-7 1-16,-2-1-1 16,-3-5 0-16,-13-8 0 15,0 0 0-15,-8-5 0 16,-6 3 0-16,-10-1-1 15,-8 3 0-15,-2 3 0 16,-6 5 0-16,0 8-1 16,3 6 1-16,-3 1-1 15,0 4 0-15,5 2 1 0,3 0 0 16,3 1 0-16,0-4 1 16,5-2 0-16,5-2 1 15,-2-4-1-15,2-2 0 16,3-5 0-16,0 0 0 15,5-1-1-15,-2 6 0 16,-3 3-1-16,0 10 0 16,2 6 0-16,1 12 0 15,2 1 0-15,-2 13 1 16,-1 5-1-16,-2 1 1 16,0-6 0-16,-5 2 0 0,-3-7 0 15,-8-6 1-15,0-7 0 16,-11-6 1-16,-7-5-1 15,-6-3 0-15,-8-5 0 16,1 0 1-16,-1-8-1 16,8-11 0-16,6-10 0 15,7-5 0-15,11-6-1 16,11-5 0-16,10 3-1 16,11 2 0-16,5-3 0 15,3 4 0-15,10-1 0 16,3 0 0-16,-10 8 1 15,2 6 0-15,-8-3 0 16,0 2 0-16,-5 3 0 16,-6 6 0-16,-2 2-1 15,-8 5 1-15,-5 6 1 16,-3-3 0-16,-3 10 0 0,-2 6 1 16,5 5 0-16,0 3 0 15,8-8 0-15,5 3 1 16,0-6-1-16,6-3 0 15,10-4 0-15,0-4 0 16,-3-4-2-16,1-6 1 16,-3-3 0-16,-9-2 0 15,1-3-1-15,-3 0 0 16,-5 3 0-16,-2 0 0 16,2 0 0-16,-6 5 1 0,-2 0-2 15,0 2 1-15,0 6 0 16,0 0 0-16,0 6-1 15,6 4 1-15,-1 6-1 16,0 0 1-16,6 0 0 16,7 0 0-16,-4-3 0 15,1-5 0-15,-4 0 0 16,0 0 0-16,-9-6 0 16,-2 1 1-16,0-6-1 15,-10-4 1-15,4-4-1 16,1-5 0-16,2 0 0 15,3 3 0-15,3-3-2 16,8 0 1-16,4 0-2 16,1 3 1-16,-5 5-1 15,2 3 0-15,-2 5 0 16,2 0 0-16,-2 5 1 0,-1 3 1 16,-2 0 1-16,0 0 0 15,3 0 2-15,-1-5 0 16,3-1 0-16,-2-2 0 15,0 3 0-15,-1-1 0 16,3 6-1-16,-2 3 1 16,2 2-2-16,0-2 1 15,3-1-1-15,3-4 1 16,-3-6-5-16,2-6 1 16,-2-4-10-16,-5-3 1 15,-6 2-11-15,-8 0 0 0,-2-7-2 16,-3-6 0-16</inkml:trace>
  <inkml:trace contextRef="#ctx0" brushRef="#br0" timeOffset="111100.9044">23016 7768 80 0,'-8'0'40'0,"-5"-16"-57"16,13 11 86-16,0-3-71 15,0 0 1-15,5 0-19 16,3 3 1-16,11 0 8 15,10 7 0-15,-3 1-11 16,6-3 1-16</inkml:trace>
  <inkml:trace contextRef="#ctx0" brushRef="#br0" timeOffset="111835.2928">23543 7903 29 0,'-22'-8'14'0,"-4"-2"-3"0,21 7 25 0,-6 0-31 16,3-2 0-16,0 0 2 15,0 5 1-15,8 0-10 16,8 0 0-16,3 0 7 16,10 2 0-16,8 4-2 15,5-1 1-15,-2 0-2 16,0 3 0-16,-3-3-1 16,-5 3 1-16,0-5-5 15,-6 0 0-15,-2 2-8 16,-3 0 1-16,-10 1-7 15,-3 4 0-15</inkml:trace>
  <inkml:trace contextRef="#ctx0" brushRef="#br0" timeOffset="112022.7377">23466 8027 52 0,'-11'0'26'0,"17"3"-22"0,-1-3 46 15,5 0-44-15,9 0 0 16,5 0 0-16,5-5 1 15,5 5-10-15,-2 0 0 16,0 2 0-16,5-2 0 16,8 0-15-16,0 3 1 15,0 0-3-15,-3-9 1 16</inkml:trace>
  <inkml:trace contextRef="#ctx0" brushRef="#br0" timeOffset="112554.0527">24072 7969 60 0,'-6'-10'30'0,"12"-17"-42"15,2 17 60-15,0-6-48 16,2-5 1-16,6-3-1 16,5-8 1-16,-5 3-1 15,-3 0 0 1,1-14 0-1,-6 9 1-15,-3 8 0 16,-3 7 0-16,4 6 1 16,-6 8 1-16,0 10 1 15,0 8 0-15,0 19 1 16,-6 8 0-16,6 7 0 16,0 6 0-16,8-8-1 15,-2 0 0-15,-1 0-2 16,6-3 0-16,-6-5-1 15,-2-8 0-15,-1 1 0 0,1-9 0 16,-3-3-1-16,0-2 1 16,-3-5-2-16,-2-9 1 15,-8 4-1-15,-3-4 1 16,-8-4-1-16,-8-4 0 16,0 1 0-16,3 0 0 15,6 2 0-15,4 3 1 16,14 0-1-16,10 5 1 15,16 1-1-15,8 2 1 0,3 5 0 16,8 0 0-16,2 6 1 16,-5-6 0-16,-2-3 0 15,-12-2 0-15,-2-2 0 16,-7-6 0-16,-1-3-10 16,-5 3 1-16,-5 8-13 15,-9-8 0-15</inkml:trace>
  <inkml:trace contextRef="#ctx0" brushRef="#br0" timeOffset="131804.2982">2627 8991 30 0,'-5'0'15'0,"2"-14"-6"0,3 14 15 16,0 0-22-16,3-5 1 16,0-6 5-16,-1-2 0 15,4 3-8-15,-6-4 0 16,2 4 7-16,-2 5 0 15,0-1-1-15,-2 6 0 16,-1 3-1-16,0 5 0 16,1 2-1-16,-1 6 0 15,3 11 0-15,0 4 0 0,5 12-1 16,3 10 1-16,0 2-1 16,0 1 0-16,-3-9 0 15,6 1 1-15,-6-3 0 16,1-5 0-16,-4-6-1 15,4-5 1-15,-1-8-1 16,-3-5 1-16,-2-8-2 16,0-8 1-16,3-8-9 15,0-2 0-15,-1-1-10 16,4-5 1-16,4-2-9 16,-2-3 0-16,5-1-1 15,-2 4 0-15</inkml:trace>
  <inkml:trace contextRef="#ctx0" brushRef="#br0" timeOffset="132194.9285">2799 9163 30 0,'-2'-32'15'0,"4"37"-5"0,-2-5 27 16,0 0-32-16,0 0 0 15,3-3 2-15,5 1 0 16,-3 7-9-16,0 11 0 16,1 5 8-16,4 3 0 15,-2 2-1-15,-2 1 0 16,4 2 0-16,-5-5 1 15,-2-6-1-15,2-5 1 16,-2-5-1-16,2-5 0 16,-2-8-2-16,0-6 0 15,2-7-2-15,3-9 1 0,5-10-2 16,3 11 0-16,0 2-1 16,5 0 1-16,0 6-1 15,-5 4 0-15,0 9 0 16,0 5 0-16,0 8 1 15,-3 11 1-15,3 2 0 16,-6 2 1-16,1 1 0 16,-6 0 1-16,0-3 0 15,-2-2 1-15,2-6-2 16,-2-2 1-16,-3-6-10 16,3-2 1-16,2-6-15 15,3 3 1-15,3-3-5 16,2-2 1-16</inkml:trace>
  <inkml:trace contextRef="#ctx0" brushRef="#br0" timeOffset="133148.067">3410 9332 40 0,'3'5'20'0,"8"3"-8"0,-11-8 30 16,8-5-40-16,-3-1 1 15,3-4 0-15,2-3 1 16,-4-6-5-16,2-5 0 15,-6 3 3-15,4-5 1 16,-6 5-1-16,-6 2 1 16,1 8 0-16,-3 4 0 15,-8-1-1-15,-2 2 1 16,-1 1-1-16,-5 5 1 0,3-5-2 16,0 7 1-16,3 6-1 15,-1 6 1-15,6 4 0 16,-3 6 0-16,8 0 0 15,0 5 1-15,5 3-1 16,6-3 1-16,8-3-1 16,-1-10 0-16,9 0-1 15,2-3 0-15,3-10-2 16,2-6 0-16,3-10-6 16,-2-6 1-16,-6-2-6 15,-3-11 1-15,-2 1-4 16,-8-4 1-16,0 1 1 15,0-6 1-15,-5 0 4 16,-1 3 0-16,-4 3 7 16,-1 2 1-16,0-2 5 15,-2 7 0-15,2 9 4 0,1-1 1 16,-1 6 2-16,3 3 0 16,-2 2-1-16,-1 8 1 15,0 2-3-15,3 14 0 16,-2 0-4-16,2 8 1 15,0 10-3-15,0 6 0 16,2 10-2-16,4 6 1 16,-1 2-1-16,0-5 1 15,3-8-1-15,-3-8 0 16,1-5-1-16,-1-9 0 16,6-7-3-16,-4-8 1 0,4-2-5 15,0-6 1-15,2-11-4 16,-3-5 0-16,4-2 1 15,-6-6 0-15,0 0 2 16,-1 0 0-16,-1-5 4 16,-4 5 1-16,1 0 6 15,0 6 0-15,-3 7 3 16,0 11 0-16,0 6 2 16,2 7 1-16,1 8 0 15,5 3 0-15,-3 5-4 16,3 0 1-16,3-5-2 15,-1-3 0-15,4-5-2 16,-4 0 0-16,3-11-2 16,-2-8 1-16,2-5-1 15,0-5 1-15,1-8-2 0,-1-3 1 16,-3-2-1-16,-2 7 0 16,-2 3 0-16,2 11 1 15,0 8-1-15,-3 13 0 16,-2 0 0-16,2 7 1 15,0-2-1-15,3-2 0 16,5 0-6-16,0-6 0 16,6 0-14-16,2-2 1 15,6-1-7-15,2-5 1 16,2-7-1-16,-1-1 0 16</inkml:trace>
  <inkml:trace contextRef="#ctx0" brushRef="#br0" timeOffset="133366.8506">4217 9290 46 0,'-2'-11'23'0,"-9"-18"-18"16,9 21 50-16,-4 0-50 16,-4 0 1-16,-1 3 2 15,-5 5 0-15,3 5-10 16,-3 3 1-16,0 5 7 16,6 3 0-16,2 5-3 15,0 0 0-15,5 1-2 16,8-1 1-16,9-3-9 15,4-5 0-15,3-2-11 16,3 0 1-16,5-1-5 16,0-2 0-16</inkml:trace>
  <inkml:trace contextRef="#ctx0" brushRef="#br0" timeOffset="133913.7031">4352 9451 49 0,'-2'3'24'0,"-1"2"-20"0,3-5 43 15,5-3-44-15,3 1 1 16,0-4 0-16,0-4 0 15,3-11-6-15,-3-3 1 16,-3-5 3-16,3-6 1 16,-8-7-2-16,0-3 0 15,-3 3-1-15,-2-6 1 16,0 6-1-16,-1-1 0 16,1 1-1-16,-3 2 1 15,3 11 0-15,2 5 1 0,-2 8 1 16,2 3 0-16,1 8 2 15,-6 10 0-15,5 6 1 16,0 2 1-16,1 13-2 16,2 9 0-16,5 13-2 15,6 2 1-15,-3 0-2 16,2 0 1-16,6-5-1 16,-3-2 0-16,1-12 0 15,1-9 1-15,4-9-1 16,-3-5 1-16,2-14-1 15,1-2 1-15,-6-5-1 16,0-8 0-16,-2-5-1 16,-1-11 1-16,-4 13 0 15,-4 5 0-15,1 6-1 16,0 2 1-16,2 17 0 16,0 7 0-16,3 8 0 0,5 0 1 15,1 0-1-15,4 3 1 16,3-5-1-16,3-3 0 15,-5-6-2-15,-3-4 0 16,2-6-6-16,-2 0 1 16,-3-8-10-16,0-3 1 15,-2-2-9-15,-6-16 0 16,1 0-1-16,-4-8 0 16</inkml:trace>
  <inkml:trace contextRef="#ctx0" brushRef="#br0" timeOffset="134023.1063">4702 9020 65 0,'-56'-11'32'0,"24"11"-47"16,30 0 68-16,-1 0-54 16,3 0 1-16,0 0-16 15,5-5 0-15,6 2 7 16,-3 0 1-16</inkml:trace>
  <inkml:trace contextRef="#ctx0" brushRef="#br0" timeOffset="134741.843">4265 9057 53 0,'-48'-6'26'0,"38"9"-24"0,10-3 40 15,10-5-43-15,17 2 0 16,7 0 0-16,6-2 0 15,8 0-3-15,7 0 1 16,3 2-3-16,-7 3 0 16,-9 3 0-16,-10-1 0 15,-8 4 3-15,-6 1 1 16,-7 7 7-16,5 2 0 16,-6 7 5-16,3 4 1 15,6-1 0-15,-6-2 0 16,11-3-3-16,0-5 1 0,-3-3-4 15,0-5 0-15,-2-5-4 16,-6-6 1-16,3-2-1 16,-8-3 0-16,2-5 0 15,-7-3 0-15,-3-3-1 16,0 1 1-16,0 2-1 16,0 5 0-16,0 4-1 15,0 7 0-15,5 2 0 16,3 6 0-16,5 3 0 15,6 2 0-15,2-2 0 16,5-6 1-16,1-3 0 16,-1-4 1-16,1-3-1 15,-1-3 1-15,-7 0 0 16,-3-6 0-16,-6 1 0 16,-2-3 0-16,0-2 0 15,-5-3 0-15,-3 2-1 0,-3 3 1 16,-5 0 0-16,0 8 0 15,-2 8 1-15,-6 6 0 16,-3 10 0-16,-2 5 1 16,11 0 0-16,4 8 0 15,9 3 0-15,7-3 1 16,9-3-3-16,7-2 1 16,6-5-1-16,3-3 1 15,-4-6-1-15,4-7 0 16,-9-3-3-16,-2-3 0 0,-11-2-9 15,0-3 0-15,-5-3-13 16,-10-2 1-16,2 0-3 16,-6-3 1-16</inkml:trace>
  <inkml:trace contextRef="#ctx0" brushRef="#br0" timeOffset="137757.4796">2582 9517 16 0,'-10'-3'8'0,"-11"3"2"0,10 0 8 15,6 0-13-15,-3 0 0 16,-3 0 4-16,3-2 1 16,0-1-11-16,0 0 0 15,3 3 8-15,2 0 1 16,3 0-2-16,0 0 0 15,6 0-2-15,-1 0 0 16,6 0-1-16,2 0 1 16,3 0-1-16,0 0 1 15,10-5-1 1,3 0 1-16,3 0-2 16,5-1 1-16,-3 4-1 15,1-1 0-15,-1 3-1 16,3 0 0-16,-2 3-1 15,4-1 0-15,-4 1 0 16,-1 0 0-16,0-1 0 16,3-2 1-16,-2 0-1 15,2 0 1-15,0 0-1 16,0 0 1-16,-3 0-1 16,6 3 1-16,0 0 0 15,-1-1 1-15,1-2-1 16,2 0 0-16,3-2 1 15,6-1 0-15,2-2-1 16,7-1 1-16,1 4-1 0,5-4 1 16,-10 1-1-16,5 0 1 15,-3 2-2-15,3 0 0 16,-5 3 0-16,4 0 1 16,-1 3-1-16,1-3 0 15,-7 0-1-15,-5 0 1 16,2 0 0-16,1 0 0 15,-1 0 0-15,-3 0 0 16,1 3 0-16,0-1 0 16,7 1 0-16,-4-3 0 15,-7 0 0-15,4-3 1 0,5-2-1 16,3 0 0-16,2 0 0 16,0 2 0-16,11 0 0 15,-14 1 1-15,1-4-1 16,-1 4 0-16,1-4 0 15,5 9 0-15,-6-3 0 16,4 0 0-16,2 0 0 16,-1 0 0-16,-7 0 0 15,-2 0 0-15,1 3 0 16,4-1 1-16,-6 1-1 16,3 0 0-16,0 2 0 15,0 0 1-15,0-2-1 16,-5-3 0-16,-1 0 0 15,1 0 1-15,2 0-1 16,0 0 1-16,3 2-1 16,0 1 0-16,5 0 0 0,-2-3 0 15,-8 0 0-15,-1-3 0 16,-2 0 0-16,-2 1 1 16,-6 2-1-16,-3 0 1 15,-5 0 1-15,-2 0 1 16,-6 0 0-16,-5 0 0 15,-6 0-1-15,-2 0 1 16,0 0-1-16,-3-3 1 16,-2-2-5-16,0 0 0 15,-3 5-18-15,-3 5 1 0</inkml:trace>
  <inkml:trace contextRef="#ctx0" brushRef="#br0" timeOffset="144820.1382">7564 8652 8 0,'-2'-3'4'0,"-6"9"2"16,5-6 4-16,1 0-5 15,-4 0 1-15,-2 0 7 16,0 0 0-16,-2 0-13 15,-1 0 1 1,-10-3 14 0,0 3 1-16,5-3-2 0,5 1 0 15,9-1-3-15,7 0 0 16,8 1-3-16,6 2 0 16,13 0-6-16,2-3 1 15,0 3-1-15,-7-3 0 16,2 1-2-16,-3-1 1 15,-2-2-3-15,-5 2 0 16,-9-2-3-16,-2 2 0 16,-8 3-4-16,-8 3 0 15,3 2-2-15,-11 0 0 16,-8 3 2-16,-5-5 0 0,-5 0 3 16,2-1 1-16,3-2 6 15,3 3 1-15,4-3 4 16,1 0 0-16,8 3 1 15,0-3 1-15,7 2 1 16,1 1 0-16,5 13-3 16,0 10 1-16,5 9-2 15,1 20 0-15,-1-5-1 16,6 9 1-16,-1-6-1 16,3 5 0-16,1 3-1 15,2-8 1-15,-1-8-2 16,-4-6 1-16,0-10-1 15,-6-5 0-15,-3-5-2 16,1-9 1-16,-6-4-5 16,-2-9 0-16,3-10-5 15,-9-11 1-15,6-5-3 0,-1 8 1 16,-2-1 0-16,6-1 0 16,-1 1 4-16,1 1 1 15,2 0 6-15,0 3 1 16,2 2 1-16,3 0 1 15,9 0 0-15,2 3 1 16,-1 5-1-16,12 0 1 16,-3 3-3-16,5-1 1 15,-3 1-2-15,3 2 0 16,0-2 0-16,1 0 0 16,-1-1-1-16,-6 6 1 0,-4-2 1 15,-3-1 0-15,-3 0 0 16,-5 9 1-16,-5-4 0 15,-3 1 1-15,-6 5 0 16,1 3 0-16,-5 7-2 16,4 6 1-16,4 0-2 15,4-8 1-15,6 5-2 16,5-5 1-16,1 0-1 16,2-3 0-16,2-5 0 15,-5-3 1-15,3-5-1 16,-3-5 1-16,-2 2-1 15,-3 3 1-15,0-5-1 16,-8-3 1-16,0-5-1 16,-3-6 1-16,-5-5-3 15,3 3 0-15,2 5-1 16,3-2 0-16,3 4-1 0,2 4 1 16,8 5-1-16,1 7 0 15,4 9 2-15,3 5 0 16,1 5 1-16,-4-3 1 15,-5-2 1-15,1 5 0 16,-7-2 1-16,4-3 0 16,-6-6 1-16,-2-4 0 15,-3-6 0-15,0-3 0 16,-3-8-2-16,3-4 0 16,6-7-1-16,-4 1 1 0,9 0-3 15,-1 3 1-15,9 2 1 16,5 8 0-16,2 5 1 15,3 6 1-15,0-1 0 16,1 1 0-16,-7 0 1 16,-7-3 1-16,0 0-3 15,-5-3 1-15,-3 0-3 16,-8-2 0-16,-3 0-11 16,-5-3 0-16,0 0-12 15,0-13 1-15,0-6-2 16,29-12 0-16</inkml:trace>
  <inkml:trace contextRef="#ctx0" brushRef="#br0" timeOffset="146538.8553">8985 8969 34 0,'3'-5'17'0,"7"-11"-14"15,-2 8 29-15,-5 0-29 16,5 0 1-16,3-2 3 15,-3-3 1-15,-1-1-9 16,-7 4 0-16,8-1 5 16,-16-2 1-16,8 2-1 15,-7 1 0-15,-1 2-1 16,-6 0 0-16,1 0 0 0,-5 0 1 16,-4 3-1-16,-7 2 1 15,6 6 0-15,-9 2 0 16,11 3-1-16,-1 0 0 15,4 2-1-15,5 4 0 16,7 2-1-16,12 7 1 16,7-1-2-16,11 7 1 15,5 2-1-15,11 4 1 16,-11-3-1-16,0-3 1 16,-5 0 0-16,-6-3 1 15,-2 1 1-15,-11-6 0 0,-5 0-1 16,-5-5 1-16,-6-3-1 15,-10-2 1-15,5-6-2 16,0-5 1-16,1-5-2 16,15-3 0-16,0-5-2 15,15-6 1-15,4 6-1 16,2-3 1-16,3-5-1 16,2 0 0-16,3-1 0 15,-2 1 1-15,-3 3 0 16,-6 5 1-16,-4 5 0 15,-4 2 0-15,-7 9 1 16,-6 8 0-16,-2 4-1 16,-3-1 1-16,5 9 0 15,6 4 0-15,10-1-1 16,8-4 0-16,0-7 0 16,6-7 1-16,-1-2-1 0,-2-12 0 15,3-2 1-15,-9-2 0 16,-2-1 0-16,-5-2 1 15,-3 0-1-15,-8-3 1 16,0 0-2-16,-3-3 1 16,-2-2-1-16,-6 0 0 31,3-3-2-31,3 6 0 16,2 2-1-16,3 0 1 15,3 3 0-15,2 2 0 0,3 6-1 16,5 8 0-16,3 5 2 15,0 2 0-15,3 9 0 16,-1 4 0-16,-2 7 1 16,-3-9 0-16,3 8 1 15,-8-3 0-15,0-2 1 16,0-3 0-16,-6-7 1 16,4-4 1-16,-6-2-1 15,0-19 0-15,0-2-1 16,5-5 1-16,-2-9-2 15,2-5 1-15,3 11-2 16,-5 3 0-16,5-9-2 16,5 14 0-16,-8 5 0 15,11 6 1-15,-8 7-1 16,8 8 0-16,-8 8 2 16,-3-5 0-16,6 3 2 0,-4-1 1 15,-1-2 0-15,2-5 0 16,-6-1 0-16,4-5 0 15,-6-5-1-15,2-5 0 16,9-8-1-16,-3-8 0 16,2-6-1-16,4 6 1 15,-6 3-2-15,5-1 1 16,-5 6-1-16,-6 8 1 16,12 2 0-16,-14 3 0 15,0 8-1-15,8 8 1 16,-1 10 0-16,7-2 1 0,-6 2-1 15,10 4 0-15,9-4 0 16,-4-5 1-16,7-5-1 16,-1-11 1-16,-6-5-1 15,1-8 1-15,-8-2-1 16,5-6 1-16,-5-5-1 16,0-3 1-16,-8-2-1 15,-3 2 1-15,-2 11-1 16,-3-3 1-16,-3 0-1 15,-2 5 0-15,2 6-1 16,-10 2 1-16,5 3 0 16,-8 0 0-16,8 16-1 15,-8 8 1-15,9 0-1 16,7 5 1-16,2 0-1 16,6-5 1-16,8 0-1 15,10-9 1-15,1-1 0 0,7-9 0 16,3-2 0-16,-5-6 1 15,-3-2-1-15,-5-9 1 16,-3 4 0-16,-10 5 0 16,2-6-5-16,-5 6 0 15,0-3-13-15,-11 0 0 16,-5-3-8-16,-5-2 1 16</inkml:trace>
  <inkml:trace contextRef="#ctx0" brushRef="#br0" timeOffset="147820.1819">10827 8834 35 0,'-13'0'17'0,"-17"-18"-2"0,22 10 10 0,1 0-19 16,-7 0 1-16,12 0 6 15,-4 0 0-15,4-5-15 16,2 2 0-16,2 1 10 16,6 2 1-16,19-3-4 15,-9 3 1-15,11-2-4 16,8-1 1-16,3-2-2 15,-3-3 1-15,5-2-1 16,-10-1 0-16,-3-2 0 16,-7 2 0-16,-7 1-1 15,-12 2 1-15,-3 3-1 16,-8 2 1-16,-8 3-1 16,-5 3 1-16,-3 0-2 15,0 5 1-15,-5 5 0 16,0-2 0-16,-3 2-1 0,3 5 0 15,0 4 0-15,5 2 1 16,3 2 0-16,5-2 1 16,1 10 0-16,7 6 0 15,2 10 0-15,4 9 1 16,4 2 0-16,4 2 0 16,4 3 0-16,9-5 1 15,-9 3-2-15,6-6 1 16,-3-7 0-16,-5-9 1 15,0-8-1-15,-8-7 1 16,0-9-1-16,0-7 0 0,0-11 0 16,-8-8 0-16,0 0-1 15,6-10 0-15,-4-8-2 16,-1 2 1-16,-1-8-1 16,8 0 1-16,0 3-1 15,8 8 0-15,-1 3 0 16,9 2 0-16,0 3 0 15,5 8 1-15,3 2-1 16,13 6 0-16,0 5 0 16,3 2 0-16,-3 1 1 15,-3 5 0-15,-10 5-1 16,0 0 1-16,-8 1 0 16,-8 4 1-16,-11-7-1 15,-10-1 1-15,-3 1-1 16,-5 0 1-16,-6-4-1 15,-7 1 1-15,10-5-3 0,-5 0 0 16,5-3 0-16,3 0 0 16,5 0-1-16,3 0 1 15,5-3-1-15,0 3 1 32,21 8 1-32,-5 5 0 15,16 8 1-15,5 9 0 16,8-7 2-16,3 4 1 15,-3 2 0-15,5-5 0 16,-10 0 1-16,5-6 1 0,-13-5-1 16,-8 0 0-16,-3-7-1 15,-10-4 0-15,2 1-1 16,-5-8 0-16,-5-1-8 16,2-4 1-16,-2-3-18 15,2-3 1-15,-10-8-5 16,13-16 0-16</inkml:trace>
  <inkml:trace contextRef="#ctx0" brushRef="#br0" timeOffset="149163.9512">11565 8750 57 0,'-27'5'28'0,"4"-13"-15"0,20 8 28 15,-2-3-36-15,-3 3 1 16,2 0 3-16,6-2 0 16,-2 4-11-16,2-7 0 15,0 5 8-15,8-5 0 16,8 8-3-16,0-1 1 31,34 11-2-31,-3 3 1 16,6-2-2-16,-10-4 0 15,-6 1-1-15,-3-6 1 0,-7 3 0 16,-6-3 0-16,-3 0 1 16,-5 1 0-16,-10-1 0 15,5 0 0-15,-8 1 1 16,-8-4 0-16,0 4-1 15,-8 4 0-15,0 3-1 16,-13 6 0-16,0-3-1 16,3-3 0-16,-3 3 0 15,0 2 0-15,-3 4 0 16,5-1 0-16,1 0 0 16,5-3 0-16,0-4 1 15,10-4 0-15,-2-2-1 16,5-3 1-16,3-2-1 15,2-3 0-15,3 0 0 16,3-5 1-16,-3-3-7 16,7 0 1-16,9-3-13 0,6 3 0 15,-7 3-8-15,14-3 1 16,9 3-2-16,1-14 1 16</inkml:trace>
  <inkml:trace contextRef="#ctx0" brushRef="#br0" timeOffset="149523.2723">11922 9006 57 0,'-10'-5'28'0,"2"-5"-34"0,8 10 60 0,0 0-50 16,0 0 1-16,0 0 2 15,0 0 1-15,-3-3-9 16,-2 3 0-16,-1 5 8 15,1 6 1-15,-11-1-3 16,-8 9 1-16,1-3-2 16,-4 2 1-16,3-2-2 15,3-3 0-15,3 3-1 16,4-3 0-16,-1-5 0 16,1 3 1-16,6-6 0 15,0 3 0-15,0-5-1 16,6 0 0-16,-3-3-1 15,5 0 1-15,0-6-2 16,5 4 1-16,-3-4-10 16,6-2 0-16,0 0-16 0,11 0 1 15,-9-15-4-15,12-14 1 16</inkml:trace>
  <inkml:trace contextRef="#ctx0" brushRef="#br0" timeOffset="151663.9566">12200 8834 29 0,'-16'-5'14'0,"16"-3"5"0,-3 6 14 16,1-4-24-16,2 1 0 15,-3-3 7-15,-2-3 0 16,5 1-19-16,0 2 1 16,5 0 12-16,0 3 1 15,3 5-5-15,3 2 1 0,2 6-3 16,3 0 0-16,0 3-1 15,-3 2 0-15,3 3-1 16,3 5 0-16,-9 6 0 16,1-6 0-16,2 5-1 15,0 3 1-15,-2 3-2 16,2-3 1-16,0-2-1 16,3-9 1-16,3-2 0 15,2-5 0-15,-5-9-1 16,7-10 1-16,-4-5-1 15,-1-5 1-15,-4-4-1 16,-1-4 1-16,-5-1-1 16,0-4 1-16,-8-1-1 15,0 8 1-15,-8-8-1 16,3 3 1-16,-3 3-1 16,-6-3 0-16,4 8 0 0,-3 10 0 15,2 0-1-15,-5 3 1 16,-2 3 0-16,10 2 0 15,-6 3 0-15,7 0 1 16,-1 0-1-16,8 3 1 16,0 2-1-16,10-2 1 15,9 2-1-15,5-2 1 16,2 5-1-16,3 0 1 16,5-3-1-16,-4 3 1 15,-4 0 0-15,-2 0 0 16,-6 0 1-16,-4-3 0 0,-4 1-1 15,-2-4 1-15,-8-2-1 16,0 0 0-16,0-5-5 16,-3 0 0-16,1-6-15 15,2 8 0-15,0-5-8 16,5 3 1-16,6 2-2 16,7 3 0-16</inkml:trace>
  <inkml:trace contextRef="#ctx0" brushRef="#br0" timeOffset="152148.3691">12827 8953 52 0,'-13'-2'26'0,"0"-6"-27"0,10 5 54 0,0 1-47 15,3 2 1-15,0 0 4 16,0-6 0-16,6 1-13 16,1 0 1-16,7 2 10 15,2 0 0-15,-1 3-3 16,7 3 1-16,-1 0-3 16,-3 2 0-16,-4-2-1 15,1-1 0-15,-1 1-2 16,-6 0 1-16,-3-3-1 15,-5 0 0-15,3-6-5 16,-3 1 0-16,2-6-16 16,3 1 1-16,-2-3-7 15,2-6 0-15,24-2-1 16,1 0 1-16</inkml:trace>
  <inkml:trace contextRef="#ctx0" brushRef="#br0" timeOffset="152914.0048">13340 8845 42 0,'-8'5'21'0,"8"-7"-15"0,0 2 46 16,0 0-49-16,6-6 0 0,-1-2 3 15,0-2 0-15,3-6-7 16,3-5 1-16,-3-6 5 16,2 4 0-16,-4 4 0 15,-1 3 0-15,0-2-1 16,3-1 0-16,-3 1-1 16,-2-1 1-16,2 1-1 15,-2-1 1-15,5 3-2 16,-5 3 1-16,-1 2 0 15,-2 3 0-15,0 8-1 16,-2 0 1-16,-1 6-1 16,-2 4 0-16,2 3-1 15,0 6 1-15,1 0-1 16,2 4 0-16,2 12-1 16,4 2 0-16,2 2 0 15,-3 6 0-15,0-5 0 16,0-8 1-16,3-3-1 0,-2 0 1 15,-1-2-1-15,-2-6 1 16,-3-3 0-16,0-2 0 16,0-5 0-16,-3 2 0 15,0-5-1-15,-2-3 1 16,-6 0-1-16,1 1 0 16,-6-1 0-16,0 3 0 15,-5 0 0-15,0-3 0 16,0 0 0-16,-1 1 0 15,7-4 0-15,4 1 0 16,3 0 0-16,-3-3 0 0,6 0 0 16,2 0 1-16,3 0 0 15,8 0 0-15,11 0 0 16,7 2 1-16,6 1 1 16,5 0 0-16,-5-1 0 15,2-2 0-15,-5 0-1 16,-2-2 1-16,-3-1-2 15,-3 0 1-15,-5-2-2 16,-6 0 1-16,-2-1-9 16,0 1 1-16,-2 0-18 15,1 0 0-15,4-1-4 16,0-4 1-16,15-6-2 16,11-3 0-16</inkml:trace>
  <inkml:trace contextRef="#ctx0" brushRef="#br0" timeOffset="153117.0782">13975 8975 63 0,'11'-3'31'0,"-1"3"-27"0,-2 3 71 16,-5 2-68-16,0 6 1 16,-3 2 1-16,0 3 1 15,-3 0-14-15,-5-1 1 16,0-1 2-16,-2-4 0 15,-9-2-22-15,-2 0 1 16,0 3-4-16,-8-1 0 0</inkml:trace>
  <inkml:trace contextRef="#ctx0" brushRef="#br0" timeOffset="157820.3247">14708 8959 47 0,'-8'10'23'0,"6"-7"-14"16,2-3 24-16,0 0-29 16,5-3 0-16,0-5 1 15,6-5 0-15,-3-3-7 16,0-2 1-16,0-1 4 16,-6-2 0-16,-2-3-2 0,-2 0 1 31,-14-7-1-31,0 4 0 15,3 3 0-15,-3 9 0 16,-5 7 0-16,-6 5 1 16,1 8 0-16,-1 3 0 15,1 8 1-15,2 5 0 16,3 0-1-16,5 9 1 16,11 1-1-16,5-4 1 15,8-1-1-15,13-2 1 0,5-5-1 16,-2-6 0-16,2-8 0 15,6-5 0-15,-3 0-1 16,0-3 1-16,-2-7-1 16,-6-6 0-16,-5-3 0 15,-6 1 1-15,-2-1-1 16,-5 4 0-16,-3-1-1 16,-3 2 1-16,-2 6-1 15,0 6 1-15,0 4-1 16,-1 6 0-16,-2 6 0 15,3 7 0-15,5 0 0 16,5 0 0-16,6 0 0 16,2 0 1-16,8-5 0 15,6-5 0-15,4-8 0 16,-4-3 0-16,2-3 0 16,-3-5 0-16,1-8-1 0,-6-2 1 15,-5-4-1-15,-5 4 1 16,-1-3-1-16,-5 0 1 15,-5-1-1-15,0 1 1 16,0 8-2-16,0 2 1 16,0 9-1-16,-2 4 1 15,2 6-1-15,-3 8 0 16,1 5 0-16,-4 9 1 16,4-7 0-16,-1 1 0 15,0 0 1-15,1-3 0 0,2-5 1 16,0-3 0-16,0-5 0 15,2-5 0-15,1-8 0 16,2-3 0-16,3-6-1 16,0-2 1-16,0-7-2 15,5 2 1-15,-2-3-1 16,2 3 1-16,-5-1-2 16,0 4 1-16,0 5-1 15,-3 2 1-15,0 8 0 16,-5 9 0-16,6 2-1 15,-4 7 1-15,1 7-1 16,2 1 1-16,1-1 0 16,4 1 0-16,3-1 0 15,6-4 0-15,-1-5 0 16,4-5 1-16,1-5-1 16,4-6 1-16,-3-2-1 0,-3-8 1 15,-5-8-1-15,0-1 1 16,-3 1-1-16,-3-3 1 15,-4 6-1-15,2-1 0 16,-6 6 0-16,1 5 0 16,-3 8-1-16,0 8 1 15,0 5 0-15,0 11 0 16,3 0-1-16,2-3 1 16,6 3 0-16,2-3 0 15,8-5 0-15,5-5 1 16,-2-9-2-16,-3-4 1 0,3-6 0 15,0-3 1-15,-3-7-1 16,-2-4 0-16,-6-1 0 16,0-1 1-16,-5 0-1 15,-3 5 1-15,3 4-1 16,-5 1 0-16,0 9-1 16,-3 5 1-16,0 8-1 15,0 3 1-15,0 7 0 16,0 11 0-16,5-5-1 15,0 10 1-15,6 6 0 16,7-3 0-16,-5 8 0 16,6-3 0-16,0 1-1 15,-6-3 1-15,0-6 0 16,-8 0 0-16,-2-7 0 16,-6-1 0-16,-5-5 0 15,-5-5 0-15,-5-3 0 0,-1-2 1 16,-5-6-1-16,-5-5 1 15,-3-5-1-15,-7-6 1 16,2-4-1-16,0-4 0 16,2-2 0-16,1-8 0 15,5 2-1-15,5 4 1 16,5-4-1-16,9 6 0 16,12-11 0-16,12 0 1 15,4 9-1-15,14 4 0 16,0 9 0-16,-3 7 1 0,3 6-1 15,-1 4 1-15,1 1 0 16,-5 3 0-16,-4-3 0 16,-1-3 1-16,-7-2-1 15,1-3 1-15,-10-3-1 16,-4 1 1-16,-2-4-8 16,-2-2 1-16,-1 3-16 15,0-3 0-15,3-13-4 16,-8-8 1-16</inkml:trace>
  <inkml:trace contextRef="#ctx0" brushRef="#br0" timeOffset="163554.752">16357 8763 35 0,'-14'-8'17'0,"-4"-16"-3"0,15 19 18 16,0-3-26-16,1 0 1 16,-1 0 5-16,-5-2 0 15,3 2-14-15,0 2 1 0,-1 1 9 16,1 2 0-16,0 19-3 15,2 13 1-15,3 14-2 16,5 10 1-16,6 13-2 16,0 0 1-16,4 5 0 15,4-5 0-15,-6-7 0 16,0-9 1-16,-7-5-2 16,-4-3 0-16,-2-10-1 15,-2-8 0-15,-4-11-1 16,-1-8 0-16,1-7-5 15,1-6 1-15,0-8-8 16,2-11 0-16,-2-15-8 16,-1 0 0-16,1-6-4 15,-3 8 0-15,-2-2 6 16,-1 0 1-16,-5 2 10 16,0 6 1-16,3 2 10 0,0 3 1 15,2 0 6-15,6 2 1 16,5-2-1-16,5-3 1 15,8 1-6-15,9 7 1 16,4 3-4-16,8 7 1 16,1 4-4-16,-1 10 1 15,-2 8-2-15,0 8 0 16,0 2 0-16,-3 6 0 16,-11 5 2-16,-10 3 1 15,-8 0 1-15,-5-9 0 16,0 4 1-16,-9-3 0 0,-10-6-1 15,1-5 1-15,-1-5-2 16,3-5 1-16,2-3-3 16,6-3 1-16,0-7-2 15,5-3 0-15,8-3-8 16,5-3 0-16,8 1-13 16,11 4 1-16,0-7-3 15,5-10 1-15</inkml:trace>
  <inkml:trace contextRef="#ctx0" brushRef="#br0" timeOffset="163836.0362">16605 8435 57 0,'0'-27'28'0,"0"17"-31"16,0 10 55-16,0 0-49 15,0 5 0-15,0 6 3 16,3 7 1-16,2 19-7 0,6 14 0 15,-3 9 5-15,2 7 1 16,1 1-1-16,-6-7 1 16,0-3-2-16,3-5 0 15,-2-8-1-15,-1-5 0 16,0-11-1-16,3-5 1 16,-3-13-5-16,3-6 1 15,3-10-10-15,0-6 1 16,4 0-13-16,1 3 0 15,8-5-2-15,0-5 1 0</inkml:trace>
  <inkml:trace contextRef="#ctx0" brushRef="#br0" timeOffset="164632.9222">16976 8977 65 0,'-6'0'32'0,"6"-5"-44"15,3 0 67-15,0-6-54 16,2-2 1-16,-2-6 0 15,-1-2 0-15,1 0-3 16,-6-3 0-16,1 3 2 16,-1 3 1-16,-8-1-2 15,1 6 1-15,-9 5-1 16,-7 8 1-16,2 5-1 16,3 6 1-16,2 2-1 15,9 11 0-15,-1 5 0 16,6-5 1-16,5 2 0 15,5 1 0-15,8-4 0 0,6-4 0 16,-3-8 0-16,0-6 1 16,-6-8 0-16,3-5 0 15,-5 0-1-15,6-5 1 16,-6-5-1-16,-3-4 0 16,0 4-1-16,-5-1 1 15,3 1-1-15,-3 2 1 16,0 8-2-16,0 8 0 15,0 13 0-15,0 8 0 0,2-2 0 16,4 2 1-16,7 0-1 16,5-2 1-16,12-6 1 15,-4-8 1-15,3-7-1 16,-2 2 0-16,-1-14 0 16,-2-4 0-16,-6-3 0 15,-2-3 0-15,-5-3-1 16,-3-2 1-16,2-2-1 15,-4-1 0-15,-4 8-1 16,1 8 1-16,0 8-2 16,-3 14 1-16,0 4-1 15,0 11 1-15,0 6 0 16,0 7 0-16,0-5 1 16,0 0 1-16,0 0 1 15,5-5 0-15,-2-5 1 16,-1-9 1-16,1-7-1 15,2-3 1-15,0-11-2 0,3-4 0 16,0-9-1-16,-2-5 1 16,4-3-2-16,-2 5 1 15,-3 4-2-15,3 9 1 32,3 28 1-32,2 9 0 15,-5 4-1-15,11-3 1 16,-6-3-1-16,0-3 0 15,0-4-8-15,3-4 1 16,5-2-14-16,3 5 1 0,0-2-4 16,0-3 0-16,-3-19 1 15,-3 3 0-15</inkml:trace>
  <inkml:trace contextRef="#ctx0" brushRef="#br0" timeOffset="165461.0291">17706 8988 44 0,'3'-3'22'0,"-3"-7"-21"15,0 10 50-15,0-6-50 16,0 1 0-16,0-8 0 16,0 2 1-16,0-7-2 15,-3 2 0-15,0 3 4 16,-5-1 1-16,-5 1-1 16,-3 3 0-16,-2 4 0 15,-3 9 0-15,-3 0-1 16,3 10 0-16,-1 5-2 15,4-2 1-15,7 3-1 0,3-1 0 16,8 1 0 0,11-6 1-16,2-2-1 0,6-9 1 15,2-7-1-15,0 2 1 16,0-7-1-16,-2-4 1 16,-9-4-1-16,-2-1 0 15,0-2 0-15,-3 5 0 16,-2 3-1-16,-3 3 0 15,0 4-1-15,0 9 1 16,3 8-1-16,2 4 1 16,3 4-1-16,0-6 0 0,5-2 1 15,0-3 0-15,6-6 0 16,2-7 1-16,6-6-1 16,-6-2 1-16,-8-5-1 15,0-3 1-15,-2-3-1 16,-1 0 0-16,-4 0 0 15,-1 3 0-15,3 2-1 16,-6 11 0-16,1 11 0 16,2 8 0-16,-2 10 0 15,0 3 0-15,-1 5 0 16,4-3 0-16,-1 1 1 16,-2-3 0-16,-1-6 1 15,1-5 0-15,0-5 0 16,-3-3 0-16,0-5 0 15,2-7 0-15,3-9 0 16,-2-3 1-16,-3-2-2 0,-3-3 0 16,-4-5 0-16,1-5 1 15,1-1-1-15,0 1 1 16,-9 5-2-16,-1 5 1 16,1 3-1-16,-2 5 1 15,6 5 0-15,-1 6 0 16,9 5-1-16,12 3 1 15,1 7 0-15,10 6 1 16,8-3 0-16,11 1 0 16,2-4 0-16,-5-2 0 0,0-3 1 15,-8-5 0-15,-5-5-1 16,-5 0 1-16,-4-3-1 16,-1 0 1-16,-6 0-7 15,0 3 0-15,-6-1-15 16,-4 6 0-16,-9-2-3 15,22-1 0-15</inkml:trace>
  <inkml:trace contextRef="#ctx0" brushRef="#br0" timeOffset="167867.3125">18748 9012 34 0,'-2'0'17'0,"4"0"-5"15,-2 0 20-15,6-6-28 16,-1 1 0-16,3-3 1 16,0-5 0-16,-3-3-7 15,0-5 1-15,3-3 4 16,-8 3 0-16,0 0-2 16,-8 0 1-16,-2 2 0 15,-9 3 0-15,-2 3 0 16,-3 5 1-16,-5 3-1 15,-3 2 1-15,-5 6 0 16,8 2 0-16,3 6-1 16,5 4 1-16,7 4-1 0,12 5 0 15,12-3 1-15,6 3 0 16,8 0-2-16,8-6 1 16,5-2 0-16,3-8 0 15,-9-8-5-15,4-3 1 16,-6-7-7-16,-3-9 0 15,-2-5-6-15,-3-5 1 16,-10-2-5-16,-3-9 1 16,-6 3 4-16,-4-3 1 15,-6-2 10-15,0 2 1 0,3 6 7 16,-1 7 1-16,-2 3 6 16,3 6 0-16,0 2 1 15,2 8 1-15,1-2-4 16,-4 4 1-16,4 6-3 15,-4 11 0-15,1 10-2 16,2 8 0-16,3 13-3 16,0-7 1-16,6 18-2 15,4 5 0-15,9-16-1 16,5-5 0-16,5-5 0 16,2-11 1-16,1-8-1 15,-3-5 0-15,-2-5 1 16,-3-8 0-16,-6-6-1 15,1-5 1-15,-9-5-1 16,3-3 0-16,-5-2-1 16,0-1 1-16,-2 9-2 0,-4-1 1 15,1 14-1-15,-3 18 0 16,0 6-1-16,0 10 1 16,0 3 0-16,2-6 1 15,1 1 0-15,-3-4 1 16,5-4 0-16,-2-6 1 15,2-8 0-15,1-5 0 16,-1-2 0-16,-2-9 0 16,-3-7 0-16,-3-3 0 15,-2-3-1-15,-1-5 0 0,-2-6-1 16,-7-2 1-16,-1 5-1 16,5 6 0-16,1 5-2 15,2 8 1-15,2 7-1 16,6 6 0-16,6 11 0 15,4 5 1-15,14 2 0 16,10 3 0-16,-2 3 1 16,5-5 1-16,0-3-1 15,3-3 1-15,2-3-1 16,-10-7 1-16,0-3 0 16,2-3 0-16,-13-5 0 15,3-2 0-15,-11-1 0 16,1-5 0-16,-7 1-1 15,-4-12 1-15,-6 9-1 16,-4 2 1-16,-9 5-2 16,-8 8 0-16,0 11 0 0,0 8 0 15,3 5 0-15,5 9 0 16,0 7-1-16,8-6 1 16,3 4 1-16,10-3 0 15,1-6 0-15,4-5 1 16,6-8 0-16,-5-7 1 15,5-6-1-15,2-3 1 16,-5-10-1-16,3-6 1 16,0-5-1-16,-5 1 0 15,-1 1-1-15,-2 1 0 16,-3 3 0-16,1 5 0 16,-1 7-1-16,-5 9 1 0,0 7-1 15,0 9 1-15,0 5 0 16,3-3 0-16,2 0 0 15,3-2 1-15,3-3 0 16,-4-6 0-16,1-5 0 16,3-5 0-16,-3 0 0 15,5-8 0-15,0-2 0 16,1-6 0-16,-1-5-1 16,-8 0 1-16,0 0-1 15,1 2 0-15,-4 3 0 16,1 6 0-16,0 2-1 15,2 10 1-15,-5 9-1 16,8 10 1-16,-5 5-1 16,2 1 1-16,-3 2 0 15,9-3 1-15,0-2-1 0,2-5 1 16,-5-9 0-16,2-7 0 16,1-8 0-16,5-3 0 15,-8 0-1-15,8-5 1 31,-6-19-1-31,1 5 1 16,-3 4-1-16,0 4 0 16,2 9-1-16,-2 10 1 15,0 5-1-15,3 8 0 16,-1 6 0-16,4-9 1 16,-4 3-1-16,3-7 1 0,9 2 0 15,-15-6 1-15,7-4 0 16,-4-6 0-16,-2-6-1 15,5-1 1-15,-7-7-1 16,-1-1 0-16,0-4 0 16,-5 1 0-1,-16-6-1 1,1 5 1-16,1 6-1 16,-2 8 1-16,9 8-1 15,-1 5 1-15,8 5-1 16,10 3 1-16,3 3 0 15,9-1 0-15,-4-2 0 16,1 0 0-16,-1 0 0 16,-5 3 0-16,3-6 0 15,-8 3 0-15,5 2 0 16,-2 4 0-16,2 1 0 0,0 7 0 16,-5-1-1-16,0 0 1 15,0-2 0-15,5-4 0 16,-5-1 0-16,3-4 1 15,-3-5-1-15,0-2 1 32,2-21-1-32,-2-4 1 15,0-1-1-15,3-4 1 16,-3 1-1-16,2-1 0 16,-2 3-1-16,0 9 1 0,0 4-1 15,-5 11 1-15,2 8-1 16,-5 3 1-16,8 2 0 15,-5 0 0-15,7 0 0 16,-2 3 0-16,8-3 0 16,-5 1 0-16,10-7 0 15,0-1 1-15,-2-1-1 16,2-2 1-16,-5-9-1 16,2-2 0-16,1 1-4 15,-3-4 1-15,-3-2-8 16,0-3 0-16,-2 0-11 15,2 3 1-15,-11-3-3 16,4 0 1-16,-22-8 1 16,8-5 1-16</inkml:trace>
  <inkml:trace contextRef="#ctx0" brushRef="#br0" timeOffset="167945.4376">20357 8602 29 0,'-16'8'14'0,"19"13"-44"0,5-19 31 15,5 6-4-15,0 6 0 16</inkml:trace>
  <inkml:trace contextRef="#ctx0" brushRef="#br0" timeOffset="168570.4778">20682 8895 54 0,'-2'-18'27'0,"4"-11"-29"0,-2 18 54 16,6-7-48-16,-4-9 1 0,6-2 1 15,-2 3 1-15,-1-4-10 16,-10 4 1-16,-1 5 5 15,-2 5 1-15,-2 8-3 16,-11 11 0-16,-1 7-2 16,4 14 1-16,5 2 0 15,-3 6 0-15,16 0 0 16,0 0 0-16,10-6 0 16,4-2 1-16,-1-13 0 15,-5-3 0-15,8-6 0 16,-8-4 1-16,5-6 0 15,-5-3 0-15,0 0 1 16,0-2 0-16,-6 3-1 16,4 2 1-16,-6 2-2 15,5 6 0-15,-2 8-1 16,5 6 0-16,-1 9-2 16,1 6 1-16,6 14-1 0,-6 7 1 15,5 22 1-15,-11-6 0 16,-2 2-1-16,0-9 1 15,-2-1 0-15,2-11 1 16,-8-7-1-16,-3-5 1 16,3-12 0-16,-8-4 0 15,6-9 0-15,-9-7 1 16,-4-8-1-16,-9 0 1 16,-5-9 0-16,0-7 0 15,-3-5-2-15,3-6 0 0,13-5-1 16,14-5 0-16,10 5-3 15,10 2 1-15,14 6-1 16,5 3 0-16,5 7 1 16,1 3 1-16,-6 8 2 15,5 3 1-15,-7 2 2 16,-3 1 1-16,-8-1 0 16,-3-5 1-16,-3-3-10 15,-2 1 0-15,-2 7-15 16,1-2 1-16</inkml:trace>
  <inkml:trace contextRef="#ctx0" brushRef="#br0" timeOffset="170226.7509">2818 9999 38 0,'-19'-22'19'0,"-7"17"-11"0,21 5 20 0,-6 3-25 16,0 2 0-16,-2 3 2 15,5 5 0-15,3-2-6 16,2 7 1-16,6 6 4 16,5-3 1-16,8-2-2 15,-3-3 1-15,5-6-1 16,1-4 0-16,0-12 0 15,-4-7 1-15,4 2-2 16,-3-7 1-16,-6-6-1 16,-2-2 0-16,-8-1-1 15,-8 6 1-15,3 0-2 16,-6 5 1-16,-4 3-2 16,-4 8 1-16,6-1-2 15,0-2 1-15,10 8-1 16,8 0 0-16,11 0 1 0,13-2 0 15,14 2 0-15,7-11 1 16,13-5 1-16,-4-2 0 16,-4-6 0-16,-2 0 0 15,-11-2 0-15,1-6 1 16,-14 3-1-16,-8 0 0 16,-8 5 0-16,-7 3 0 15,-6 2-1-15,-6 6 1 16,-7 2-1-16,-3 6 0 15,-8 2-1-15,-7 6 1 16,1 10-1-16,4 6 0 0,2 5 0 16,6 2 1-16,4 3 0 15,1 8 0-15,11 6-1 16,7 9 1-16,13 4 0 16,9 10 1-16,2 3-1 15,3 5 0-15,-9-8 1 16,-4 0 0-16,2-2 1 15,-10-17 0-15,-6-7 1 16,-2-8 1-16,-9-6-1 16,-7-7 1-16,-3-9-1 15,-8 4 0-15,-7-9-2 16,-1-8 1-16,0-10-2 16,-10-11 1-16,-6-2-7 15,1-9 1-15,2-2-9 16,13 3 0-16,8 8-8 0,6-9 0 15,4 3 0-15,14 6 0 16</inkml:trace>
  <inkml:trace contextRef="#ctx0" brushRef="#br0" timeOffset="170414.2029">2992 10046 62 0,'19'-8'31'0,"23"16"-40"0,-28-5 69 15,9 0-59-15,9-1 1 16,0 3 0-16,0 1 1 15,-1 2-4-15,-4-3 0 16,-3 0 3-16,-3 1 0 0,-5-4-4 16,-3-2 0-16,-3 5-12 15,4 3 0-15,-6 0-6 16,2-8 1-16</inkml:trace>
  <inkml:trace contextRef="#ctx0" brushRef="#br0" timeOffset="171164.2654">3948 9977 47 0,'-8'-23'23'0,"2"-1"-20"0,9 16 38 0,-3 3-39 15,5-3 1-15,-2 2 1 16,5 1 1-16,-3 2-6 16,-2 6 0-16,2 2 5 15,0 11 0-15,3 11-1 16,-2 2 0-16,2 8 0 15,2 5 0-15,-2-5 0 16,0-2 0-16,3-9-2 16,-6-5 1-16,-2-5-1 15,-3-5 1-15,-3-6-1 16,-2-2 1-16,-1-6-1 16,-4-2 1-16,-1-9-1 15,-7-7 0-15,-4 0-1 16,-7 5 1-16,0 0-1 15,-3 3 0-15,3 5-1 0,-2 6 1 16,4-4-2-16,-2 14 1 16,11 8 0-16,4 3 0 15,9 2 0-15,10 3 0 16,9-3 1-16,15-3 0 16,8-7 1-16,5-1 0 15,0-10 0-15,3 0 1 16,-2-5 0-16,-9 0 0 15,-2-3 0-15,-8 0 0 16,-6-3-1-16,-5 1 1 16,-5-1-2-16,-2-2 1 0,-4 2-7 15,-2-2 1-15,0 0-15 16,8 8 1-16,-5-9-3 16,-3-1 1-16</inkml:trace>
  <inkml:trace contextRef="#ctx0" brushRef="#br0" timeOffset="171742.399">4765 10009 31 0,'-10'-16'15'0,"-14"-10"-1"0,21 18 19 0,0-3-27 16,-2 1 0-16,0 2 3 15,0 3 0-15,2 2-12 16,0 13 1-16,3 14 9 15,0 13 0-15,3 22-2 16,5 9 0-16,-3 6-1 16,0-18 0-16,11 15 0 15,0-4 1-15,3-9-2 16,-6-8 1-16,-2-8-1 16,-1-13 0-16,-5-7-1 15,-2-12 1-15,-3-10-3 16,-3-16 1-16,1 3-8 15,-1-11 1-15,-2-15-10 16,-3-1 1-16,-8-2-8 16,0-11 1-16</inkml:trace>
  <inkml:trace contextRef="#ctx0" brushRef="#br0" timeOffset="172039.2203">4585 10054 49 0,'-21'-5'24'0,"10"-8"-20"0,14 5 38 16,2-8-41-16,9 0 0 15,7 0-1-15,5 3 1 16,9 5-2-16,10 8 0 16,0 3 1-16,-3 4 0 15,-5 4-1-15,3 2 1 0,-9 3 0 16,-7 3 1-16,-8 2 1 16,-8 5 0-16,-8 1 1 15,-5-3 1-15,-1-1 0 16,-7-4 1-16,-3-3-1 15,-5-6 1-15,0-2-2 16,3-2 0-16,-1-4-2 16,6-4 1-16,5-6-3 15,8-6 0-15,10 1-9 16,4-3 0-16,4-5-10 16,11-5 1-16</inkml:trace>
  <inkml:trace contextRef="#ctx0" brushRef="#br0" timeOffset="172304.906">5099 9697 60 0,'-19'-16'30'0,"0"0"-31"0,17 14 48 16,-1 2-45-16,1 5 0 16,-1 11 1-16,3 10 0 15,3 17-3-15,-1 2 1 16,3 7 2-16,6-1 1 15,2 4-1-15,1-2 1 16,-4 0-1-16,3-11 1 16,-5-5-2-16,0-7 0 15,0-9-1-15,-3-5 1 16,1-6-6-16,-1-7 0 0,6-6-12 16,-1-5 1-16,9-2-7 15,-3-14 0-15</inkml:trace>
  <inkml:trace contextRef="#ctx0" brushRef="#br0" timeOffset="173023.6083">5360 9940 59 0,'0'-18'29'0,"6"2"-34"16,-6 16 51-16,0 0-46 15,0 0 0-15,5 0 0 16,6 8 1-16,-1 10 0 15,3 6 0-15,1 0 1 16,4 5 1-16,-2 8-1 16,-3-5 1-16,1-3 0 15,-7-5 0-15,-1-3-1 0,-4-5 1 16,-4-5-1-16,-4-6 0 16,-1-5 0-16,-7-8 0 15,1-5-1-15,-5-6 0 16,2 1-1-16,5 2 1 15,-7 2-2-15,-1 4 1 16,6 5-1-16,-3-1 0 16,8 17-1-16,0 5 0 15,5 5 0-15,9 0 1 16,4-5-1-16,4-3 1 0,9-5 1 16,9-8 1-16,0-8 0 15,0-8 0-15,5-5 0 16,-11 3 0-16,-5-6 0 15,-2 0 0-15,-6 3 0 16,0 2 0-16,-5 3-2 16,-3 9 1-16,3 7-1 15,-2 7 1-15,2 7-2 16,2 10 1-16,-2 5 0 16,5 2 1-16,-5 1 1 15,0 0 1-15,3-6 1 16,-6-5 0-16,0-7 1 15,1-6 0-15,2-6-1 16,0-10 0-16,0-10-2 16,5-9 0-16,-3-2 0 15,1-2 0-15,-3-1-1 0,-3 3 0 16,3 5 0-16,-3 11 0 16,1 7-1-16,-1 9 1 15,3 2-1-15,-5 6 1 16,4 5 0-16,4 0 0 15,2-1-1-15,3-4 1 16,-3 0-6-16,6-9 1 16,-1 6-12-16,6 0 1 15,-3-3-6-15,-2-5 1 16,-3-10-1-16,2-3 0 0</inkml:trace>
  <inkml:trace contextRef="#ctx0" brushRef="#br0" timeOffset="173820.5528">6104 9932 49 0,'-8'-15'24'0,"11"7"-26"16,-3 8 55-16,0 0-52 15,2-3 0-15,6 3 2 16,5 5 0-16,1 9-3 16,2 7 1-16,-1 8 2 15,-1 5 1-15,-1 9-1 16,-3-4 1-16,1-4-1 15,-6-4 0-15,1-4-1 16,-4-6 1-16,-2-8-1 16,0-8 0-16,-5-5 0 15,-3-5 0-15,-3-8-1 0,-2-8 0 16,-5-3 0-16,2 5 0 16,-3 1-2-16,3 5 1 15,-2 2-1-15,-1 3 0 16,6 0-1-16,-3 11 1 15,8 10-1-15,3 3 0 16,13 3 1-16,3-1 0 16,10-2 1-16,8 0 0 15,5-8 0-15,-7-3 1 16,7-18 0-16,3-8 0 16,-5-1 0-16,-3-4 0 15,0 0 0-15,-2-1 0 0,-12 3-1 16,1 0 0-16,0 9-1 15,-5 4 1-15,2 8-1 16,-5 6 1-16,0 8-1 16,2-1 1-16,-4 11 0 15,-4-2 0-15,1 2 1 16,0-2 1-16,2-1-1 16,-2-5 1-16,-1-2-1 15,-2-6 0-15,0-5 0 16,0-10 1-16,0-4-2 15,-2 1 1-15,-1-8 0 16,-8-5 0-16,1-9-1 16,-6 6 1-16,0 0-1 15,0 0 0-15,0 2 0 16,0 6 0-16,6 5-1 0,-6 8 1 31,16 19-1-31,16-6 0 16,8 3 0-16,7 0 1 31,20 3 0-31,2-1 0 16,-16 1 0-16,-3-3 0 15,-7-3 1-15,-12-2 1 16,1-1-1-16,-3-4 0 16,-5-1-1-16,-2-5 1 15,-1 6-13-15,0-4 0 0,1 6-9 16,-6-5 1-16</inkml:trace>
  <inkml:trace contextRef="#ctx0" brushRef="#br0" timeOffset="176398.6846">7273 10123 47 0,'-8'3'23'0,"6"-3"-12"16,2 0 24-16,0 0-33 16,2-6 1-16,4-4 1 15,2 2 0-15,2-3-5 16,-2-5 0-16,0-2 3 15,0-3 1-15,-3-6-1 16,-2 3 1-16,-3 8-2 16,-5 1 1-16,-6 1-1 15,-2 4 1-15,-3 5-2 16,-2 2 0-16,-6 6-2 16,-3 10 1-16,1 5-1 15,5 3 1-15,10 6-1 0,8 2 1 16,9-3 2-16,10-4 0 15,-3-9 1-15,8-3 0 16,3-7 0-16,5-14 1 16,5 4-1-16,-5-7 1 15,-2-4-2-15,-3-3 1 16,-6-3-1-16,-7 5 1 16,-3 3-1-16,-8 3 0 15,-8 5 0-15,2 8 0 16,-1 6-1-16,-4 9 1 0,6 4-2 15,5 15 1-15,8 9 0 16,7 7 0-16,1 0 0 16,0 6 0-16,0 7 0 15,0-10 1-15,-5 3 0 16,-6-6 1-16,0-2 0 16,-5-6 0-16,-8-10-1 15,-2-6 1-15,-9-5 0 16,-5-7 0-16,-2-9-1 15,-1-8 0-15,4-13-1 16,1-5 1-16,6-18-2 16,11-6 1-16,10-8-1 15,14-6 0-15,7-9 0 16,9 1 0-16,7 1 0 16,11 0 0-16,-11 8 0 15,-2 8 0-15,-8 5 0 0,-3 16 0 16,-3 10-1-16,-10 14 1 15,3 2 0-15,-3 14 0 16,-3 10 0-16,0 0 1 16,-2 8 0-16,2 3 0 15,-5-6 0-15,0-4 1 16,-3-4 0-16,-2-7 0 16,-1-9 0-16,1-10 1 15,0-5-1-15,5-3 0 16,0-10-1-16,7-9 1 15,1 9-2-15,6 5 1 0,1 5-1 16,-1 3 1-16,4 2-2 16,3 14 1-16,3 5 0 15,0 5 0-15,-6 0 0 16,-2 3 1-16,-6-3 0 16,-2-2 0-16,-5-3 0 15,-3 2 1-15,-3-7 0 16,-10 2 0-16,-6-2-1 15,-7 0 1-15,-6-1-1 16,0 1 0-16,3 0-1 16,5 4 1-16,3 1-2 15,7 3 1-15,4 2 0 16,4-5 0-16,17-3 0 16,5-7 1-16,5-9 0 15,-8 1 0-15,3-9 0 16,2-5 1-16,1-5-1 0,-3 3 1 15,-3 10-1-15,-3 3 0 16,-4 2-1-16,-1 3 0 16,-5 0 0-16,-3 8 0 15,3 13 0-15,-3 11 0 16,1 16-1-16,1 18 1 16,7 11 1-16,-6-3 0 15,5 5 0-15,-5-10 1 16,2 0 1-16,-2-8 0 15,-2-8 1-15,-4-11 0 16,-2-7 0-16,-2-16 0 0,-1-9-2 16,-5-4 1-16,-3-12-1 15,1-15 1-15,-3-3-2 16,2-13 1-16,-5-7-2 16,3-9 0-16,2 0-2 15,11 8 1-15,11 5-2 16,5 11 0-16,8 8-1 15,2 11 1-15,6 10 0 16,0 5 0-16,-6 6 1 16,-2 2 1-16,-3-2 2 15,-2 5 0-15,-9-1 1 16,-7-4 1-16,-6 0-1 16,-5-1 1-16,-8-2 0 15,-8-2 0-15,-2-1-1 16,-6-5 0-16,-2 3-1 0,7 0 0 15,6 2-1-15,13-2 0 16,16-1-1-16,13 1 0 16,14 0-1-16,12-3 1 15,4-8-2-15,4-8 0 16,3 0 0-16,-2 6 0 16,-6-9-1-16,-7 1 1 15,-6-3 0-15,-13 2 0 16,-1 1 2-16,-7-1 0 15,-8 1 0-15,-8-3 1 16,-3 2 1-16,-7 6 1 0,-3 8-1 16,-11 10 0-16,3 11-1 15,2 13 0-15,-2 14 2 16,2 5 1-16,4 7 1 16,4 6 0-16,6-3 2 15,-1 1 0-15,6-6 1 16,8-14 0-16,-2-9-1 15,2-12 1-15,5-13-3 16,3-4 1-16,2-9-2 16,9-8 0-16,-6 3-2 15,3 2 1-15,-1 11-2 16,1 14 1-16,3 1 0 16,5 17 1-16,-9 3 1 15,1-1 0-15,-3-2 1 16,-7-3 0-16,1-8 1 15,-7-2 0-15,-5-3-2 0,5-3 1 16,-8-2-4-16,0 0 0 16,0-6-16-16,5 0 1 15,-2-7-5-15,-3-1 1 16</inkml:trace>
  <inkml:trace contextRef="#ctx0" brushRef="#br0" timeOffset="177429.9265">9562 9991 37 0,'-5'-16'18'0,"-8"-8"-8"0,13 16 19 15,0 0-25-15,0 3 1 16,0 0 2-16,0-1 0 16,0 6-9-16,-3-5 1 0,3 5 6 15,0 0 1-15,0-5-2 16,0 5 0-16,0 0-1 16,0 2 1-16,0 4-1 15,0-1 1-15,0 5-1 16,0 4 1-16,0 7-2 15,0 0 1-15,0 8-1 16,0 6 1-16,0-4-1 16,3-2 0-16,10-2-1 15,-8-3 1-15,11-6-1 16,2-5 1-16,-2-2-1 16,3-8 1-16,-1-6 0 15,1-5 0-15,-3-5-1 16,0-6 1-16,-8-2-2 15,-1 5 1-15,-1-2 0 16,-4-1 0-16,-2 3-1 0,0 3 0 16,0 5-1-16,0 6 0 15,0 2 1-15,0 5 0 16,6-3-1-16,2 4 0 16,2 2 0-16,-2-3 0 15,3 3 1-15,-3-5 0 16,0-1 0-16,2-2 0 15,-4 3 0-15,1-3 0 16,-1 0 0-16,2-8 0 16,2 3 0-16,11-1 0 0,3 1-1 15,0 2 0-15,-3 1 0 16,0 2 0-16,-13 0 0 16,6 0 0-16,-7 2 0 15,1 6 1-15,0 6-1 16,-5 1 1-16,2-1 0 15,3-1 0-15,0 0 0 16,0-2 1-16,5-9-1 16,-5-2 0-16,8-5-6 15,-3-3 0-15,3-5-12 16,0-3 1-16,-3-5-4 16,3 0 0-16,-8-3-1 15,0-8 1-15</inkml:trace>
  <inkml:trace contextRef="#ctx0" brushRef="#br0" timeOffset="177523.6993">10017 9901 53 0,'-10'13'26'0,"10"-16"-53"0,0 3 61 15,7 0-55-15,17 0 0 16</inkml:trace>
  <inkml:trace contextRef="#ctx0" brushRef="#br0" timeOffset="178351.8134">10308 9604 58 0,'-13'3'29'0,"18"31"-39"0,-2-12 59 0,2 9-45 16,3 9 0-16,0 16 3 15,8 2 1-15,-8 5-10 16,8 3 1-16,-3-5 5 15,3-5 1-15,-11-11-3 16,-2-5 1-16,-3-6-2 16,0-5 1-16,0-10-4 15,-8-9 0-15,0-7-4 16,-8-6 0-16,-5-5-6 16,-3-5 1-16,0-8-7 15,-13-11 1-15,-8 0 1 16,0-2 0-16,3-3 8 15,2 0 1-15,3 2 8 16,0 9 0-16,13 2 7 16,11 6 0-16,13-6 2 0,8 3 0 15,21 2-4-15,21 3 1 16,19 6-4-16,13 4 0 16,0 1-1-16,3-3 1 15,-3-2-2-15,-5-4 0 16,-3 1-2-16,-13-5 0 15,-9-9-1-15,-12 1 1 16,-5-1-2-16,-12 1 1 16,-7-1 0-16,-8 1 0 15,-8-1 2-15,-10 1 0 0,-12 5 0 16,1 2 0-16,-3 11 0 16,-7 14 0-16,-6 7-1 15,0 19 1-15,8 18 2 16,-3 5 1-16,11 12 1 15,-3 1 1-15,16 1 1 16,8-5 0-16,3-11 1 16,4-6 1-16,7-12-3 15,-6-14 1-15,7-11-2 16,-7-12 0-16,6-9-1 16,2-2 0-16,-1-6-1 15,-1-4 0-15,2 1-2 16,-1 4 0-16,-7 10-1 15,6 13 0-15,1 8 2 16,1 14 0-16,5 7 1 16,1 1 1-16,-4-4 0 0,3-4 1 15,-5-3 1-15,0-6 1 16,-3-5-2-16,-5-2 0 16,-2-6-2-16,-4-2 1 15,-2-3-1-15,-2 0 0 16,-4-5-10-16,6-1 1 15,0 1-16-15,0-8 1 16</inkml:trace>
  <inkml:trace contextRef="#ctx0" brushRef="#br0" timeOffset="179445.6032">11422 9983 44 0,'-8'-19'22'0,"8"-13"-10"16,3 25 22-16,2-1-30 15,6 0 1-15,-3 0 1 0,2 2 0 16,1 4-7-16,-3 7 0 16,8-5 5-16,-3 8 1 15,3 8-3-15,7 8 1 16,-1-1-1-16,1 9 1 15,4 8-1-15,-1 0 0 16,9-9-1-16,-3 1 1 16,-3-8 0-16,-6-8 1 15,1-8-2-15,0-8 1 16,-3-8-1-16,-2-11 1 16,-1-2-1-16,-2-8 0 0,-3-5-1 15,-7-3 1-15,-6 5-1 16,-3-5 0-16,-2 5 0 15,-6 3 1-15,-5 0-1 16,-5 8 0-16,-3 2-1 16,0 6 1-16,1 5 0 15,4 5 0-15,3 6-1 16,14 5 1-16,4-3 0 16,17 8 0-16,-1 1 0 15,9-6 0-15,-1-3 0 16,17 0 1-16,-9 0 0 15,0 1 1-15,-5-1 0 16,-2 0 0-16,-6-2 0 16,-5 0 1-16,-3-3-1 15,0 0 0-15,-5-3-1 16,-5-2 0-16,5 7-10 0,-8-2 1 16,8 0-14-16,-8-10 0 15,18-14-2-15,-2-5 1 16</inkml:trace>
  <inkml:trace contextRef="#ctx0" brushRef="#br0" timeOffset="181289.3609">12496 9898 43 0,'-8'-13'21'0,"-5"5"-14"16,13 3 36-16,-3-1-40 15,3 6 0-15,-2 3 2 16,2 2 1-16,2 3-6 16,1 8 0-16,5 13 5 15,0 3 1-15,8 8-1 16,0 5 0-16,2-8-1 15,9-6 0-15,4-7-1 16,-1-5 0-16,-7-9-1 16,4-7 0-16,-1-8-1 15,-10-9 1-15,-3-4-1 16,1-1 0-16,-6-4-1 16,-3-4 1-16,0 1-1 0,-5-3 0 15,-5 5 0-15,2 8 1 16,1 3-2-16,-1 2 1 15,0 11-1-15,6 8 1 16,2 5-1-16,8 3 1 16,6 0-1-16,10 0 1 15,5-6 0-15,6-2 0 16,-5-5 0-16,-1-6 0 16,-8-7 0-16,-4-1 0 15,-4-5 0-15,-7-2 1 16,2 5-1-16,-8-3 1 0,-2 0-1 15,-3 0 0-15,-3 0 0 16,-2 3 1-16,-6 5-2 16,3 8 1-16,-5 5 0 15,3 3 0-15,-4 11-1 16,6 10 1-16,3 0 0 16,8 8 0-16,5 5 0 15,10-7 0-15,6-6 0 16,5-8 0-16,6-11 0 15,-1-7 1-15,-5-11-1 16,-5-10 0-16,0 4 0 16,-3-7 1-16,-3-3-1 15,-7-2 1-15,-1-3-1 16,-4 8 0-16,-1 2 0 16,-2 9 1-16,2-4-2 15,-2 9 1-15,-3 13-1 0,0 8 1 16,0 5 0-16,0 3 1 15,0 8 0-15,0-3 0 16,2-5 1-16,-2-6 0 16,3-5 0-16,-3-5 1 15,0-8-1-15,3-10 0 16,-1-1-2-16,1-7 1 16,0-9-1-16,-3-5 1 15,0 6-1-15,0-3 0 16,-3-3-1-16,0 8 1 15,1 8 0-15,-1 8 0 0,3 8-1 16,3 3 1-16,2 8-1 16,8 7 1-16,0 1-1 15,9-1 1-15,4-5-1 16,3-5 1-16,-2-8-1 16,-4-8 0-16,-1-5-1 15,-4 0 1-15,3-8-1 16,-2-6 0-16,-1-4 0 15,-7-6 1-15,-1-8 0 16,-4-6 0-16,-1 4 1 16,0 2 0-16,1 8-1 15,-6 8 1-15,-6 7-1 16,1 9 0-16,0 13 0 16,-3 8 0-16,-3 21 0 15,3 11 1-15,-5 13 0 0,8 2 1 16,-1 12 1-16,6-4 0 15,3 3 1-15,5-8 0 16,13-7 0-16,0-12 0 16,3-10 0-16,-3-13 0 15,-2-10-2-15,-6-17 1 16,3 0-1-16,0-4 0 16,-6-7 0-16,-2 1 0 15,3 3-1-15,-6 2 0 16,1 8 0-16,4 11 0 15,1 7-1-15,5 6 1 0,-3 5-1 16,8 0 1-16,0 0-1 16,3-7 1-16,0-6-6 15,-3-6 1-15,0-4-8 16,-2-9 0-16,-6 0-9 16,11 1 0-16,-6-6-2 15,-5-5 1-15,-7-8 4 16,-9 2 0-16,0 1 21 31,11 28-2-31,-26-20 12 16,10 7 0-16,3 3 2 15,5 1 0-15,2 1-8 16,1 4 1-16,-3 2-19 16,8-8 0-16</inkml:trace>
  <inkml:trace contextRef="#ctx0" brushRef="#br0" timeOffset="181445.6036">13581 9723 40 0,'-48'6'20'0,"43"7"-24"0,8-8 30 16,18 6-33-16,5 2 1 15,9 11-14-15,12 0 0 16</inkml:trace>
  <inkml:trace contextRef="#ctx0" brushRef="#br0" timeOffset="181930.0135">14116 9977 66 0,'2'-10'33'0,"-10"-17"-43"16,8 19 66-16,3 1-55 16,0-1 0-16,-1-3 1 15,-2 3 0-15,-5-3-2 16,-3 11 0-16,-8 3 1 15,3 0 1-15,-3 10-1 16,3 11 1-16,5 2-1 16,2 3 1-16,12 0-1 15,2-2 1-15,8-9 0 16,5-7 0-16,-3-11-1 16,-2-5 1-16,5-6-1 15,3-7 0-15,3-6-1 16,4 0 1-16,-2 3-2 15,1 5 1-15,-1 5-1 0,2 9 0 16,-4 7 0-16,2 6 0 16,-5 2 0-16,0 0 1 15,-3 0-1-15,-5-2 1 16,-3-1 1-16,-3-2 1 16,-10 0 0-16,-5-2 1 15,0-1 1-15,-3-2 0 16,-5-3 0-16,2 0 1 15,1 0-1-15,4 0 0 16,4-3-2-16,2 3 0 0,2-5-2 16,1-1 1-16,0-4-6 15,4 2 0-15,-4-3-9 16,0-2 1-16,5 2-10 16,2-2 0-16,1-16-2 15,2-8 1-15</inkml:trace>
  <inkml:trace contextRef="#ctx0" brushRef="#br0" timeOffset="182822.2945">15105 9872 37 0,'-3'-43'18'0,"6"-2"-8"16,-3 32 32-16,0 0-38 15,0-3 0-15,0 3 2 16,3 2 0-16,2 3-7 16,6 8 0-16,-1 11 6 15,6 7 0 1,0 35 0-16,0 3 0 15,-3-9-1-15,-5-2 1 16,-3-2-1-16,-2-6 1 16,-3-5-2-16,-3-17 0 15,-2-7-2-15,-3-10 1 16,-5-4-1-16,-3-7 0 16,3-8-1-16,-3-5 1 15,3 2-1-15,-9 5 0 16,1 9-1-16,0-4 1 15,5 6-1-15,3 8 0 0,0 8 0 16,5 6 0-16,8-1 0 16,5-3 0-16,8-2 1 15,3-5 0-15,3-8 0 16,5-11 1-16,5 5-1 16,8-5 0-16,0-2 0 15,0 2 1-15,-3 8-1 16,-2 11 0-16,-8-3-1 15,-3 2 1-15,-5 4 0 16,0-1 1-16,0 0 0 16,-6-2 0-16,3-3 0 15,-5 0 0-15,0-3 0 16,3 1 0-16,-3 2-11 16,5 2 1-16,3 4-12 15,10 4 1-15,11 1-3 16,-2-3 1-16</inkml:trace>
  <inkml:trace contextRef="#ctx0" brushRef="#br0" timeOffset="183306.6468">15854 10028 56 0,'10'2'28'0,"-4"-28"-20"0,-6 13 57 16,-3-3-65-16,0 0 1 16,-5 5 0-16,1-2 1 15,-4 3-3-15,-8 2 1 16,-4 5 0-16,-6-2 1 0,-3 5-1 15,3 8 0-15,5 5 0 16,5 5 1-16,6 1-1 16,10-1 0-16,9-4 0 15,12-4 1-15,6-5-1 16,5-7 1-16,0-9-3 16,0-5 0-16,3 0-3 15,-3-7 0-15,-5-1-1 16,-3-3 1-16,-8 1-1 15,-5-3 1-15,-5-6 2 16,-6-7 0-16,-5 5 2 16,3 0 0-16,3 3 1 15,-4 5 1-15,-2 5-1 16,3 10 0-16,0 14 3 16,-1 14 0-16,-2 17 2 15,6 14 1-15,4 6 1 16,6 12 0-16,6-5 2 0,7-2 0 15,0 0-3-15,0-11 1 16,-2-8-2-16,-9-14 0 16,1-4-2-16,-3-9 0 15,-6-2-2-15,-2-8 0 16,0 0-8-16,0-8 1 16,0 1-16-16,6-4 0 15</inkml:trace>
  <inkml:trace contextRef="#ctx0" brushRef="#br0" timeOffset="184384.8139">16745 9655 38 0,'-15'-16'19'0,"-1"5"6"0,13 3 2 16,3 3-25-16,8 0 1 15,3 2 2-15,4-2 1 0,15-1-7 16,9-2 0-16,-4-5 4 16,4-3 0-16,1-5-1 15,5-5 1-15,-5 7-2 16,-11 1 1-16,-5-1-1 16,-11-2 1-16,-11 0-1 15,-7 5 0-15,-11 3-1 16,-5 2 0-16,0 1-1 15,-3 4 0-15,-2 1 0 16,-14 5 0-16,8 5-1 16,3 11 1-16,0 3-1 15,-3 18 1-15,9 13 1 16,9 19 0-16,4 5 2 16,7-5 0-16,3-1 2 15,3-1 0-15,5-17 1 16,-3-5 0-16,-2-8-1 15,-1-8 1-15,1-13-2 16,0-6 1-16,-3-10-2 0,7-13 0 16,-1-8-1-16,2-3 0 15,8-10-1-15,5-3 0 16,5-6-1-16,-2 1 1 16,2 2-1-16,9 17 0 15,-1 12-1-15,-2 8 1 16,-3 6 0-16,-5 5 0 15,-6 3 0-15,-4 2 1 16,-9 5 0-16,-10 1 1 16,-9-3-1-16,-7 0 1 0,-3-3-1 15,3-3 1-15,-5 1-1 16,-6-3 1-16,-5-5-1 16,8-3 0-16,2-6 0 15,4 1 0-15,4 0-1 16,9-1 0-16,4 1 0 15,6 5 0-15,8 5-1 16,13 6 1-16,1 8 1 16,4 10 0-16,3 2 2 15,11-2 0-15,-1 6 1 16,1-6 0-16,-3-5 1 16,-8-6 1-16,-5-2-2 15,-5-8 1-15,-9-3-1 16,-4-5 0-16,-4-2-1 15,-2-6 0-15,-2 0-8 0,-4 0 0 16,4 0-16 0,2-5 0-16,-3-8-2 0,3-14 0 15</inkml:trace>
  <inkml:trace contextRef="#ctx0" brushRef="#br0" timeOffset="184947.3525">17804 10012 42 0,'-5'-3'21'0,"7"11"-11"0,1-5 31 16,2-1-37-16,6-2 0 15,-1-2 2-15,3-9 1 16,1-7-9-16,4-4 1 16,3-1 4-16,3-4 1 15,0-2-2-15,-5-3 0 16,-9 1-1-16,-2 2 0 15,-13 2-1-15,-3 6 0 16,-8 13 1-16,5 8 0 16,-4 5 0-16,1 8 1 0,1 11 0 15,8-3 0-15,2 1 0 16,8-1 0-16,17-5-4 16,9 0 0-16,14-6-10 15,6 1 1-15,15-1-9 16,-3-4 1-16</inkml:trace>
  <inkml:trace contextRef="#ctx0" brushRef="#br0" timeOffset="186306.7168">18463 9948 57 0,'-11'0'28'0,"0"-10"-29"16,9 4 46-16,2 1-45 16,0 0 1-16,0-8 0 15,0-3 0-15,-3-3-1 16,-5 3 0-1,-8 3 3 1,-7 8 0-16,-4 0-1 0,-5 7 0 16,6 11 0-16,2-5 1 15,6 3-1-15,7 7 0 16,8 4-2-16,9-1 1 16,9 0 0-16,1-3 0 15,0-7 0-15,3-6 0 16,2-10-2-16,3-8 1 15,2 2-3-15,1-10 0 16,-4-11-2-16,-1-2 1 16,-9-8-1-16,-3-6 0 15,-4 3 1-15,-6-3 0 16,-6 3 2-16,-4 3 1 0,-1 10 1 16,-5 3 0-16,6 5 1 15,-3 11 1-15,2 11 1 16,0 12 1-16,6 9 0 15,2 15 0-15,6 11 0 16,8 11 1-16,2-9-2 16,11 6 1-16,5 0-2 15,8-5 0-15,-3-11-1 16,9-8 0-16,4-8 0 16,-7-10 0-16,-6-9 0 15,1-10 0-15,-4-5 0 16,-4 5 0-16,-3-8 0 15,-6-2 0-15,-7-6-1 16,-3 0 1-16,-6 0-1 16,-4 3 1-16,-9 5-1 15,3 6 0-15,-8 7-1 0,-5 8 0 16,-3 6 0-16,-2 13 1 16,10-3-1-16,0 3 1 15,3 2 0-15,8-2 1 16,10-3 0-16,8-5 1 15,6-8-1-15,-6-5 1 16,3-9-1-16,0-4 0 16,-6 2-1-16,-2 2 1 15,0-1 0-15,-5 1 0 16,-1 1-1-16,-2 5 0 0,0 0-1 16,3 3 1-16,2 10-1 15,6 13 1-15,0 9-1 16,4 10 0-16,-4 2 0 15,2 4 1-15,-5-6 0 16,-3-6 0-16,-5-7 0 16,-2-3 1-16,-3-5-1 15,-6-3 1-15,-2-2-1 16,2-4 1-16,-10-4-1 16,-13-6 1-16,2-2-1 15,-5-6 1-15,0 1-1 16,-6-9 1-16,-2-7-1 15,11-6 1-15,2-3-1 16,14-2 0-16,7 3-2 16,14-1 1-16,18 1 0 15,8 2 0-15,27 0-1 16,-3-2 1-16,15-9 0 0,6-2 1 16,-2 6 0-16,-1-1 0 31,-7-13-1-31,-14 10 1 15,-21 4 0-15,-13 9 0 16,-16 7-1-16,-8 7 0 16,-2 8 0-16,-9 10 0 15,1 6 0-15,7 3 0 16,6 7 0-16,7 1 1 0,9-4 0 16,5-1 0-16,10-9 0 15,6-8 1-15,2-10 0 16,-5-8 0-16,3 2 0 15,8-10 0-15,2-6-1 16,-10 1 1-16,-3 5-1 16,0 2 1-16,-8 6-1 15,1 8 0-15,-1 7-1 16,-3 17 1-16,-2-3 0 16,0 8 0-16,-5 5-1 15,-4 2 1-15,-1-4 1 16,-6-6 0-16,0 0 2 15,-3-2 1-15,-2-6 0 16,-3-8 1-16,0-2 1 16,0 0 0-16,-5-9-2 15,7-4 0-15,1-6-3 0,3-3 1 16,-1 1-12-16,3 2 0 16,3 5-14-16,-3-5 1 15</inkml:trace>
  <inkml:trace contextRef="#ctx0" brushRef="#br0" timeOffset="190666.1843">20344 9583 37 0,'-11'-2'18'0,"-7"-9"-7"16,15 6 19-16,-2-1-25 16,2-2 0-16,3-2 2 15,-5-3 0-15,5-3-9 16,5 0 0-16,-5 0 6 16,8 8 1-16,0 3-3 15,-3-3 1-15,3 3-2 16,0-3 1-16,-5 8-1 15,2 13 0-15,3 13 1 0,0 14 1 16,-5 8 0-16,2 5 1 16,0 2 0-16,-5-10 1 15,0-3-1-15,0-2 1 16,0-6 0-16,0-7 0 16,0-6-2-16,-5-8 1 15,2-5-1-15,1-5 1 16,-1-8-2-16,3 5 1 15,5-11-2-15,3-10 0 16,8-3-1-16,-5-5 1 16,7 0-1-16,-2-3 0 0,0 11 0 15,-3 0 0-15,-5 5-1 16,0 8 1-16,-8 8-1 16,3 8 1-16,-3 5 0 15,0 8 0-15,5 8-1 16,-2-2 1-16,2 2 1 15,11 5 0-15,0-2 0 16,13-3 0-16,-8-8 0 16,5-5 0-16,9-10 0 15,4-9 0-15,4-8-1 16,2 1 1-16,-8-1-1 16,-5-5 1-16,-3-8-1 15,-13 3 1-15,-1-5-1 16,-7-1 0-16,-2-2 0 15,-12 0 1-15,-2 5-1 16,0 8 0-16,-7 9-1 0,-7 4 1 16,-1 13-1-16,1 9 1 15,7 7 0-15,-9 1 0 16,11 2 0-16,-1 0 1 16,4 0 0-16,10-2 0 15,16-9 0-15,-3-7 0 16,11-9 0-16,-1-7 0 15,7-3 0-15,-1 0 0 16,-6-10-1-16,-7-1 1 16,-2 1-1-16,1-3 0 0,-7 2 0 15,-2 3 0-15,-4 6 0 16,-2 10 0-16,-2 2 0 16,2 9 0-16,0 5-1 15,2 0 1-15,6-1 0 16,-2 1 0-16,4-2 0 15,11-4 0-15,3-5 0 16,3-7 0-16,-9 2 0 16,-2-6 1-16,5-7-1 15,0-5 0-15,0-1 0 16,-2-2 0-16,2 0 0 16,3-8 1-16,-3 2-2 15,0 3 1-15,-5 9 0 16,0 4 0-16,5 8-1 15,-5 11 1-15,5 8-1 16,-10 5 0-16,5 3 0 0,-3 11 1 16,3-12-1-16,-8 1 1 15,0 3 0-15,-8-4 0 16,0 1 0-16,-8-3 1 16,0-2-1-16,-8-6 1 15,0-2 0-15,-5-6 0 16,5-2 0-16,-5-6 1 15,10-5-1-15,-2-2 0 16,5-4-1-16,0 4 1 16,3 2-2-16,5-3 1 15,0-5-8-15,0-2 0 0,-3-1-15 16,6 3 0-16,-3-10-2 16,8-8 0-16</inkml:trace>
  <inkml:trace contextRef="#ctx0" brushRef="#br0" timeOffset="197103.7193">2826 11134 45 0,'-11'-3'22'0,"-7"0"-7"16,12 1 23-16,-4-4-32 16,2 1 1-16,-3 0 2 15,-2 0 1-15,2-1-13 16,3-2 0-16,3 0 8 15,8-5 1-15,7 3-4 16,1-1 1-16,10 3-3 0,3 0 1 16,8-5-1-16,7 2 1 15,1-2-1-15,-8 0 0 16,-3-3 0-16,0 0 0 16,-5 0 0-16,-6 0 1 15,-2 3-1-15,-8 3 1 16,-2-1-1-16,-6 0 1 15,0 6-1-15,-3-3 1 16,0 3-2-16,-5 5 1 16,-5 0 0-16,0 0 0 15,-8 2 0-15,2 4 0 0,-7 4 0 16,5 4 0-16,2 1 0 16,3 4 0-16,0-3 0 15,0 5 0-15,3 5 1 16,3 6 0-16,2 5 0 15,2 0 0-15,4 3 0 16,2-6 0-16,2 3 0 16,4 3 0-16,-1 2-1 15,0-4 1-15,6-4-1 16,-3-10 1-16,-3-6 1 16,0-5 0-16,-2 1 0 15,-3-4 0-15,0 1 0 16,-3-6 1-16,-2-7-1 15,2-9 0-15,3-5-1 16,0-5 0-16,-2 2-1 0,2-2 1 16,2-3-2-16,-2 1 1 15,3-1 0-15,5 0 0 16,-3 0 0-16,1 6 0 16,7-1-1-16,0-2 1 15,3 2 0-15,5 4 0 16,0 1-1-16,3 6 1 15,2 3-1-15,4 2 1 16,1 3 0-16,4 6 0 16,-9 2 0-16,1 0 0 15,-6 0 0-15,-5 2 0 0,-8 1 0 16,-3 5 1-16,-5-3-1 16,-5 3 0-16,-9-6 0 15,-1 3 1-15,-7-2-1 16,1-3 0-16,0-5 0 15,2-1 0-15,-4 1 0 16,2-6 0-16,-3 1 0 16,8-4 0-16,-3 1 0 15,3 2 0-15,8-2 0 16,6 0 0-16,2 5-1 16,8 0 1-16,5 2-1 15,0 6 1-15,8 6-1 16,6-1 1-16,5 5 0 15,-1 4 0-15,1-1 0 16,-5 0 0-16,-4-3 1 16,-1 1 1-16,-7-6 0 0,-7-2 1 15,0-3-1-15,-2-3 1 16,-4-2-1-16,-2-1 0 16,0-2-1-16,-2-2 1 15,-1-4-6-15,-5-4 1 16,5-3-15-16,3-1 0 15,0 1-6-15,8-11 0 16</inkml:trace>
  <inkml:trace contextRef="#ctx0" brushRef="#br0" timeOffset="197650.6588">3559 11226 38 0,'-19'8'19'0,"-2"-18"-2"0,18 10 14 16,-5-3-26-16,3 3 0 15,-6-3 5-15,6 3 0 16,0 0-13-16,2-2 1 16,9-4 8-16,-1 1 1 15,8 5-3-15,3 0 1 16,8 0-2-16,8 0 0 0,-3 3 0 16,-3-1 0-16,-2 1 0 15,-3 0 0-15,-5-1-1 16,-3-2 1-16,-2 0-2 15,-6-2 1-15,-5 2-2 16,3-6 0-16,-3 6-11 16,0 0 1-16,5 0-11 15,0 0 0-15,8-13-2 16,6-5 1-16</inkml:trace>
  <inkml:trace contextRef="#ctx0" brushRef="#br0" timeOffset="198353.7367">3937 11195 48 0,'-5'-11'24'0,"10"8"-26"0,-2-2 47 16,2-3-43-16,6 3 0 0,-4-3 3 16,7 3 0-16,-1 5-5 15,3 2 1-15,2 3 3 16,-2 6 1-16,0 5-1 15,0 8 1-15,-5-3-2 16,2 5 0-16,0 9-2 16,3-3 1-16,2-3-1 15,-2-6 0-15,3-4 0 16,-3-6 0-16,7-13-1 16,4-10 1-16,-6-6 0 15,-5 2 0-15,0-7 0 16,-3-8 0-16,-8 0 0 15,-5-8 0-15,-5 3-1 16,-8-3 1-16,5 2-1 16,-5 3 0-16,2 3 0 15,-5 3 1-15,-2 5-2 16,4 2 1-16,-1 6 0 0,-1 5 1 16,2 3-1-16,1 2 1 15,5 3 0-15,3 3 0 16,2-1 0-16,9-2 0 15,7 0 0-15,8 3 0 16,11 5-1-16,5 0 1 16,0 3 1-16,-5-1 0 15,-6-2 0-15,-5-3 0 16,-2 3 0-16,-6-2 1 16,0-6-1-16,-5 2 1 15,3-2-2-15,-6-2 0 0,-2-1-2 16,-3 3 0-16,0-5-12 15,0 5 0-15,8 5-10 16,0-13 1-16</inkml:trace>
  <inkml:trace contextRef="#ctx0" brushRef="#br0" timeOffset="199385.0281">4757 11210 29 0,'-24'0'14'0,"-13"3"11"16,27-3-2-16,-1 0-17 15,-7 3 1-15,4-1 3 16,-1 1 0-16,1-3-13 0,6 0 1 16,8 0 9-16,14-3 0 15,9-2-3-15,12 2 0 16,7-2-1-16,-5 2 0 15,6-2-1-15,-4 0 1 16,-4 0-2-16,-4 5 0 16,-7-3 0-16,-5 3 0 15,-3-3 0-15,-8 1 1 16,-1 2-1-16,-7-3 0 16,-2 0-6-16,-6 1 0 15,3-1-6-15,-3 3 0 0,-3-3-8 16,6 1 1-16,-3 2-2 15,-5-3 0-15,5-2 8 32,-51 21 12-32,102-37 4 15,-54 13 1-15,1 2 9 16,-1-4 0-16,6-1 4 16,-3 1 0-16,5-4-8 15,1 4 0-15,-1-1-3 16,0 6 0-16,1 5-3 15,2 0 1-15,-3 16-3 16,3 5 0-16,3 3-1 16,-1 10 1-16,4-5-1 15,-1 0 1-15,5 0 0 16,-2-2 0-16,-2-1 1 16,-4-4 1-16,4-7 0 0,-6-4 0 15,0-3-1-15,2-5 1 16,-2-3-4-16,3-6 1 15,-1-4-13-15,4-1 0 16,15-5-11-16,3-8 0 16,2-10-2-16,11 2 1 15</inkml:trace>
  <inkml:trace contextRef="#ctx0" brushRef="#br0" timeOffset="199994.4121">5376 11102 39 0,'-8'0'19'0,"-2"0"-11"15,5-5 34-15,-1-1-38 16,1-4 1-16,0 2 1 16,-3-5 1-16,5 2-9 15,6 0 0-15,7-2 5 16,-2 3 0-16,11-1-2 16,7 6 0-16,11 2-1 15,0 3 0-15,0 5 0 0,0 9 0 16,0 7 0-16,-7-3 1 15,-7 6 0-15,-7 0 1 16,-11 0 0-16,-7 0 1 16,-3 2-1-16,-9 3 1 15,-4-8-1-15,-6-5 1 16,-5 0 0-16,-3 0 0 16,-2 2-1-16,10-2 1 15,3-2-1-15,5-4 1 16,0-2-1-16,8-3 0 15,-3-2-1-15,6-3 0 0,5 0-1 16,13-3 1-16,11 3 1 16,8 3 1-16,8 5-1 15,-1 0 1-15,4 2-1 16,-1-2 1-16,-8-2 0 16,-2-1 0-16,-8-2-2 15,-8-3 0-15,-6 0 0 16,-4 0 0-16,-6 0-1 15,-3 0 1-15,-2-3-6 16,-6 0 0-16,6 1-17 16,5 2 1-16</inkml:trace>
  <inkml:trace contextRef="#ctx0" brushRef="#br0" timeOffset="200666.3262">6313 11091 35 0,'-19'-18'17'0,"17"-6"5"15,2 16-6-15,-3 0-12 16,3 0 0-16,0 3 2 16,0 5 0-16,5 8-7 15,6 16 0 1,18 31 9-16,-2-10 0 15,-12-2-1-15,1-4 0 16,-2-4 1-16,-7-6 0 16,-1-8-1-16,-4-11 0 15,-2-10-4-15,3-7 1 16,5-7-2-16,0-10 0 16,0-5-2-16,5-2 1 15,3-4-1-15,-3 1 0 16,3 5 0-16,-3 2 0 15,1 6-1-15,-4 5 1 16,3 6-1-16,3-1 1 0,-3 8-3 16,3 3 0-16,3 6-13 15,-3 4 0-15,8 11-6 16,2 1 1-16,-2-1-2 16,-3 0 1-16</inkml:trace>
  <inkml:trace contextRef="#ctx0" brushRef="#br0" timeOffset="200978.8398">6768 11406 56 0,'-13'13'28'0,"10"-5"-29"16,3-8 63-16,5-5-61 15,3-6 0-15,6-7 1 16,1-1 0-16,7-2-3 16,-1-5 1-16,-5-1 1 15,0-2 1-15,-3 0-1 16,-8 5 0-16,-5-2 1 0,-3 2 0 15,-7 3 0-15,-1 2 0 16,-5 11-1-16,-2 6 1 16,5 7 0-16,-3 8 0 15,3 8-2-15,-1 9 1 16,9-4-1-16,2 3 0 16,9 0 0-16,12 0 1 15,9-10-3-15,7-6 0 16,6-8-10-16,10-2 0 15,6-3-9-15,2-5 0 16,-8-8-1-16,-5 2 1 0</inkml:trace>
  <inkml:trace contextRef="#ctx0" brushRef="#br0" timeOffset="201713.1631">7281 11298 56 0,'-10'8'28'0,"7"-3"-34"16,3-5 60-16,5-5-51 15,3-1 0-15,6-7 1 16,1-3 1-16,-1-2-6 16,-1-1 0-16,-5-2 4 15,-3 3 1-15,-5-4-1 16,-5 1 0-16,-6 0-1 16,-5 5 1-16,-2 3-1 15,5 2 0-15,-6 9-1 16,-2 4 0-16,0 4-1 15,0 7 0-15,-1 3-1 16,12 5 1-16,-1 0-1 0,9 3 0 16,4-3 1-16,9-2 0 15,-3-6 0-15,8-3 1 16,5-7-1-16,3-8 0 16,-1-6 0-16,-1-2 1 15,-7 0-1-15,1-1 1 16,-8 1 1-16,0 3 0 15,-8-1 0-15,-5 3 1 16,2 0-1-16,1 3 0 16,-1 5 0-16,0 3 0 0,1 2-2 15,-1 8 1-15,3 6-2 16,0 7 1-16,3-2-1 16,2 8 1-16,3 7 0 15,5-4 0-15,3 2-1 16,-3 2 1-16,3-2 0 15,-5-2 1-15,-1-1-1 16,-7-2 1-16,-6-3-1 16,-7 0 0-16,-3-5 1 15,-9 0 0-15,-1-6 1 16,-1 1 0-16,3-11 0 16,-1-8 1-16,-1-8-1 15,-1-5 1-15,0-6-1 16,-5-7 0-1,5-6-2-15,3 3 1 16,8 8-1-16,5 7 0 16,5-4 0-16,3 7 1 15,3 1-1-15,-1 2 0 16,4 2 0-16,2 1 1 16,0 0-5-16,-1-3 0 15,7 0-13-15,2 0 1 16,7-2-8-16,9-20 0 15</inkml:trace>
  <inkml:trace contextRef="#ctx0" brushRef="#br0" timeOffset="202416.3516">7607 11303 40 0,'-11'11'20'0,"-2"-9"-2"0,13-2 16 0,-3 3-31 16,1 0 1-16,2-1 2 16,0-2 0-16,0-2-7 15,-3-1 1-15,3-2 4 16,0-9 1-16,3-7-2 15,-1 3 0-15,1-1-1 16,-6 1 1-16,1 2-2 16,-4 3 1-16,-2-1-1 15,0 4 1-15,1 7-1 16,-7 6 1-16,6 5-1 16,0 5 0-16,8 5 0 15,8 4 1-15,3 1 0 16,7 6 0-16,4-5 0 15,-1-3 0-15,-5-5-1 16,2-5 1-16,-2-6-2 0,-3-7 1 16,3-6-9-16,0 0 1 15,-3-8-13-15,8-5 0 16,-2-14-3-16,-8-4 1 16</inkml:trace>
  <inkml:trace contextRef="#ctx0" brushRef="#br0" timeOffset="202556.9212">7572 10919 68 0,'-37'11'34'0,"19"-8"-50"0,15-3 69 0,6 2-53 15,7 1 0-15,4 2-15 16,9 0 0-16,4 3 5 16,10 6 0-16</inkml:trace>
  <inkml:trace contextRef="#ctx0" brushRef="#br0" timeOffset="203244.4304">7908 11200 53 0,'-21'0'26'0,"-8"-3"-21"16,21 1 40-16,0-1-43 16,0 3 1-16,-5 0 0 15,5 5 1-15,0 6-5 16,6 5 0-16,9 2 3 15,4-7 1 1,21-1-1 0,0-2 0-16,-3-2 0 0,-3 1 0 15,-2-7 0-15,-11-10 1 16,-2 2-1-16,-11 0 0 16,-3-3-1-16,-2 1 0 15,-8-1 0-15,-1-2 0 16,-2 0-1-16,1 0 1 15,4-1-2-15,-2 4 1 16,10-3-1-16,6-1 0 16,7 1 0-16,4 2 0 15,4 9-1-15,6-1 0 16,2 11 0-16,4 5 0 0,1 3 0 16,-10 5 1-16,-5 6 0 15,0-1 1-15,-5-10 1 16,-1 0 0-16,-4-3 1 15,-1-5 1-15,-2 0 0 16,5-8 0-16,-1-10 0 16,7-6 0-16,-1-5-2 15,8-6 1-15,3 1-2 16,2 4 0-16,-2 4-1 16,3 7 0-16,-1 6 0 15,-2 8 1-15,0 5-1 16,0 5 1-16,-1 3 1 15,-2 5 0-15,-2 3 1 16,0-3 1-16,-9-5 1 16,1 0 0-16,-9 0 0 15,-2-1 1-15,0-1-2 0,0-4 1 16,0-4-2-16,0-4 1 16,0-2-3-16,3-5 0 15,0 0-10-15,2-3 0 16,6 0-13-16,4-6 0 15,4-7-2-15,7-3 1 16,-7-7-1-16,7 2 1 16</inkml:trace>
  <inkml:trace contextRef="#ctx0" brushRef="#br0" timeOffset="203900.7481">8840 11065 49 0,'2'-5'24'0,"4"-3"-29"15,-6 0 58-15,0 2-50 16,0-4 1-16,-3 5 3 15,-2-3 0-15,-1 0-8 16,-4 0 1-16,2 0 6 16,-5 0 0-16,-1 3-2 15,-1 2 1-15,-1 3-2 0,-3 3 0 16,1-1-1-16,2 6 1 16,-3-5-1-16,6 5 0 15,2 5 0-15,4-2 0 16,1 10 0-16,6-3 0 15,11 1-1-15,5-1 0 16,7 1-1-16,4-1 1 16,-1-4-1-16,1 4 0 15,-3-2 0-15,-3 0 0 16,-3-3 1-16,-2 0 0 16,-10 0-1-16,-1 1 1 0,-5-4-1 15,-3-4 1-15,-5-1 1 16,-5 0 0-16,-6 3 0 15,-2-3 1-15,3 1-1 16,-6-4 1-16,3 4 0 16,2-4 0-16,3 1-2 15,6 0 1-15,-1-1-2 16,6-2 1-16,0 0 0 16,2-2 0-16,3 2-1 15,0 0 0-15,3-6 0 16,2 6 0-16,6-2-8 15,2-1 1-15,5-2-16 16,6 2 1-16,-3-5-3 16,14-5 0-16,-4-3-2 15,4 0 1-15,-3-5 6 16,2 0 0-16</inkml:trace>
  <inkml:trace contextRef="#ctx0" brushRef="#br0" timeOffset="204103.8188">9178 11314 77 0,'-5'10'38'0,"-5"-20"-54"0,10 7 93 15,-3 3-72-15,0 0 0 16,3 0 0-16,0 0 0 16,0 0-8-16,-5-3 1 0,2 3 0 15,3 3 0-15,0-3-17 16,0 0 1-16,8-3-6 15,-5-10 0-15</inkml:trace>
  <inkml:trace contextRef="#ctx0" brushRef="#br0" timeOffset="214541.5252">2686 12345 25 0,'-32'0'12'0,"8"-10"3"0,19 7 12 16,-6 1-21-16,8-1 1 15,-2 0 4-15,2-2 1 16,1 0-15-16,-1 2 1 16,6 3 9-16,7 3 0 15,14 5-2-15,11 2 0 0,-1-2-3 16,3 0 1-16,0 0-1 16,3-3 1-16,-6 1-1 15,1-4 1-15,-9 1-2 16,-5-3 1-16,-8 0-4 15,-2 3 0-15,-8-1-2 16,-3 1 1-16,-8-1-2 16,-5 1 1-16,-3 0-1 15,2-3 1-15,-1 2 1 16,1 1 1-16,-2 0 1 16,3-1 0-16,3 1 2 15,-4 2 0-15,4-2 1 16,2 5 1-16,-3 5 0 15,6 6 1-15,0 4 0 16,2 7 0-16,-2 4-1 16,2 6 1-16,3-6-2 0,3 3 1 15,2 3-1-15,-2-3 1 16,-1-5-1-16,1-3 1 16,0-3-1-16,-1-7 0 15,-2-6 0-15,0-3 0 16,0-4-1-16,-2-4 1 15,-1-4-4-15,-2-1 0 16,-6-2-2-16,1 0 0 16,-6-1-3-16,-3 4 1 15,1-1 0-15,-6 3 0 16,3 0 2-16,5 3 0 0,0-3 3 16,5 0 0-16,6 0 4 15,-3 0 0-15,8 0 2 16,11 0 0-16,7 0 0 15,6 2 1-15,2-2-1 16,4-2 1-16,-4-4-4 16,3-4 0-16,6-1-9 15,-4 3 1-15,1 0-12 16,0 3 1-16,0 5-4 16,-6-3 0-16</inkml:trace>
  <inkml:trace contextRef="#ctx0" brushRef="#br0" timeOffset="214932.1559">3006 12650 45 0,'-3'-8'22'0,"-5"0"-26"0,8 8 39 16,0 0-33-16,5 5 1 16,-2 6 2-16,2-1 1 15,1 4-6-15,-4 4 0 16,1 1 6-16,2-1 0 15,-5-5-1-15,0 1 0 16,-5-7-1-16,5-4 0 16,5-8-2-16,0-3 0 15,1-8-1-15,-1-2 0 16,6-4-2-16,2 4 1 16,8-1-1-16,3 6 1 15,2 5-2-15,1 5 0 0,2 11 2 16,-5 6 1-16,-6-1 1 15,1 0 1-15,-6 3 1 16,-2 3 0-16,-1-1 0 16,-5 1 1-16,1-4-2 15,-4-1 1-15,1-1-3 16,0-5 1-16,2-6-12 16,-2-7 1-16,7 0-12 15,6-22 1-15</inkml:trace>
  <inkml:trace contextRef="#ctx0" brushRef="#br0" timeOffset="219760.299">5667 8845 43 0,'-8'-24'21'0,"3"8"-8"15,5 11 22-15,0-3-33 16,-3 3 1-16,3 5 1 15,0-3 0-15,0 3-5 16,0 0 0-16,6 5 3 16,-1 6 1-16,0 10 0 0,-2 8 0 15,0 8-1-15,-3 8 1 16,0 0 0-16,0 3 0 16,2-3 0-16,1-5 0 15,0-6-2-15,-1-8 1 16,1-7-1-16,5-3 1 31,5-19-15-31,3-10 1 16,5 0-8-16,-2-11 1 15</inkml:trace>
  <inkml:trace contextRef="#ctx0" brushRef="#br0" timeOffset="220010.3565">5882 8665 46 0,'-8'-26'23'0,"5"7"-17"16,3 19 31-16,0 3-36 16,0 2 0-16,0 14 2 15,3 12 1-15,-1 9-4 16,-2 16 1-16,0-1 2 16,0 6 0-16,0 0 0 15,0-3 1-15,6 0-2 16,-4-10 1-16,-2-8-2 15,0-6 1-15,0-10-7 16,-2-3 0-16,-4-8-13 16,6-5 1-16,0-8-1 15,-8-8 0-15</inkml:trace>
  <inkml:trace contextRef="#ctx0" brushRef="#br0" timeOffset="220338.4527">5577 9065 45 0,'-18'-6'22'0,"39"-7"-25"0,-10 5 44 16,12 3-41-16,12 2 1 15,2-2 0-15,0 0 0 0,5-6-4 16,-2 3 0-16,2 0-1 16,-5 3 1-16,-5 2-1 15,-5-2 0-15,-9 2 2 16,-7 3 0-16,-1-2 5 15,-4 2 1-15,-1 8 3 16,3 10 0-16,0 9 1 16,0-4 1-16,5 4-2 15,-5 2 0-15,2-3-3 16,-2-2 1-16,0-5-2 16,3-6 0-16,-3-5-7 15,0-5 0-15,5-9-9 16,3 1 0-16,0-8-6 15,7-6 0-15</inkml:trace>
  <inkml:trace contextRef="#ctx0" brushRef="#br0" timeOffset="220572.8612">6271 8996 54 0,'-8'-3'27'0,"-13"14"-28"0,13-6 48 16,2 6-44-16,-2-1 0 15,-2 6 2-15,-1 8 1 16,-5 10-7-16,3 11 0 15,-3 6 5-15,0-1 0 16,3 5-1-16,0 1 1 16,2-8-1-16,6-9 0 15,-3 1-1-15,3-8 1 16,2-6-2-16,3-10 1 0,3-11-6 16,2-2 0-16,6-11-10 15,-1-5 0-15,14-3-8 16,0-11 1-16</inkml:trace>
  <inkml:trace contextRef="#ctx0" brushRef="#br0" timeOffset="220869.6829">6477 9088 48 0,'-29'-10'24'0,"0"-6"-19"15,23 11 37-15,1-1-40 16,-3 4 1-16,6 2-1 15,-1 8 1-15,3 2-3 16,3 19 1-16,5 11 4 16,-3 10 0-16,-5 3 0 15,0 3 0-15,0-1 0 16,0-4 0-16,2-12-2 0,1-7 1 16,0-8-3-16,-1-3 1 15,1-5-6-15,2-11 1 16,1-5-10-16,-1-10 1 15,3-12-10-15,0 4 1 16,-6-14 0-16,-2-18 0 16</inkml:trace>
  <inkml:trace contextRef="#ctx0" brushRef="#br0" timeOffset="221119.6959">6310 8919 55 0,'-16'-29'27'0,"32"5"-39"0,-8 16 61 0,11 0-50 16,7 0 1-16,6 3 0 15,5 8 0-15,0 5 0 16,0 5 0-16,-3 8 0 16,-2-2 1-16,-13-1 2 15,-6 3 1-15,-10 3 1 16,-9 0 0-16,-4-3 1 16,-1 0 0-16,-2-5-1 15,2-3 1-15,-2-5-3 16,3-5 0-16,4-3-8 15,4-3 0-15,2 3-14 16,8 6 1-16,7-6-3 16,9-6 1-16</inkml:trace>
  <inkml:trace contextRef="#ctx0" brushRef="#br0" timeOffset="221244.6919">6877 9123 74 0,'0'8'37'0,"-16"-14"-46"0,8 6 76 16,2-2-67-16,1 4 1 15,2-4-16-15,1 2 1 16,7 5 0-16,3-2 0 16</inkml:trace>
  <inkml:trace contextRef="#ctx0" brushRef="#br0" timeOffset="225437.7805">3667 12689 31 0,'-8'19'15'0,"8"-22"-8"0,0 3 15 16,0 0-19-16,0-8 0 16,3-2 2-16,2-3 0 0,-5-6-6 15,0 3 1-15,-5 3 3 16,2-3 1-16,-2 3-2 16,-3 2 0-16,-5 3-1 15,-1 0 1-15,-1 0-2 16,-4 3 1-16,6 5-1 15,-6 3 1-15,-2 5 0 16,0 0 1-16,0 0-1 16,2 2 0-16,6 9 0 15,0 2 0-15,8-3 0 16,2 6 0-16,6 5-1 16,5 3 1-16,5-3-1 15,-3 0 1-15,6-8-1 16,3-7 1-16,5-6 0 15,-1-11 0-15,4-8 0 16,-1-10 1-16,1-13-1 0,-3-11 0 16,-1-11-1-16,-1 6 1 15,-7-6-1-15,-4-7 1 16,-6 10-1-16,-5-8 1 16,0 3-1-16,-2 8 0 15,-4 7 0-15,-2 9 0 16,-2 10-1-16,-1 8 1 15,-2 8 0-15,2 8 0 16,-2 8 0-16,3 8 1 16,-1 3 0-16,6 4 1 15,2 9 0-15,3 5 1 0,3-2-1 16,7 10 1-16,1 5-2 16,2 8 1-16,0-8-1 15,3 6 1-15,-3-6 0 16,3-5 0-16,-2-5 0 15,-4-11 1-15,6-5 0 16,-3-11 0-16,3-8-1 16,3-10 1-16,2-8-1 15,-5-3 0-15,2-11 0 16,1-2 0-16,-9 0-2 16,4 3 1-16,-9 5-1 15,0-1 1-15,-5 9-1 16,3 5 1-1,-3 27 0 1,0 7 1-16,5 3 0 16,-2 3 0-16,-1 0 0 0,6-3 0 15,-2-3 0-15,2-7 1 16,-3-6-2-16,3-13 1 16,2-13-1-16,1 0 0 15,2-11-1-15,-2-3 1 16,-1-2-1-16,-2 3 1 15,-2 7-1-15,-1 6 0 16,3 13-1-16,-6 8 1 16,1 5 0-16,2 1 0 15,1 7 0-15,2 3 0 0,-3-3-4 16,3 0 1-16,2-3-9 16,1 1 0-16,5-3-11 15,2-6 1-15,-7-4-3 16,13-6 1-16</inkml:trace>
  <inkml:trace contextRef="#ctx0" brushRef="#br0" timeOffset="225750.2878">4413 12695 47 0,'-16'-8'23'0,"0"-3"-19"0,16 11 43 16,-7-10-45-16,1-1 0 15,-2 0 0-15,-2 3 1 16,-1 1-4-16,-5 7 1 16,3 5 3-16,-3 8 1 15,0 0-1-15,3 8 0 16,2 9-1-16,9 4 1 15,4 0-5-15,12-10 1 16,7-5-13-16,5-3 0 16,6-8-5-16,5-8 0 15</inkml:trace>
  <inkml:trace contextRef="#ctx0" brushRef="#br0" timeOffset="226172.1662">4551 12883 54 0,'-13'5'27'0,"-1"-10"-28"16,9-3 48-16,5-8-47 15,0-11 1-15,5-4 0 16,1-12 0-16,2-4-2 16,-3-4 1-16,3 1 0 15,-6 5 1-15,-4-3-1 16,-1 6 0-16,-5 2 0 16,0 6 0-16,0 8 1 15,-2 4 0-15,4 9 0 16,1 8 1-16,-3 10 1 15,6 11 0-15,2 3 0 16,8 12 0-16,-3 14 0 16,3 8 0-16,5-3-1 15,0-2 1-15,6-3-2 0,2-11 1 16,0-7 0-16,0-11 0 16,-5-14-1-16,3-4 1 15,2-9-1-15,-5-2 0 16,-6 0 1-16,1 2 1 15,-1 6-1-15,4 2 0 16,-4 9 0-16,6 1 0 16,-3-1-1-16,3 2 1 15,0-6-7-15,-3 1 1 16,3-6-9-16,-3-2 1 16,1-8-10-16,-4 0 1 0,-4-6-2 15,-1-7 0-15</inkml:trace>
  <inkml:trace contextRef="#ctx0" brushRef="#br0" timeOffset="226344.0942">4477 12295 64 0,'-37'21'32'0,"8"6"-45"16,26-25 68-16,3 1-56 15,5 0 0-15,3-1-6 16,8 1 0-16,11 0-1 15,12 5 1-15,9 0-10 16,2 2 0-16</inkml:trace>
  <inkml:trace contextRef="#ctx0" brushRef="#br0" timeOffset="226781.6033">4892 12618 56 0,'-24'66'28'0,"27"-79"-34"0,0 21 52 16,5 2-45-16,-3 1 0 15,0-3 0-15,3-3 1 16,5-2-3-16,-2-3 1 16,5-8 1-16,0 0 1 15,-3-8-2-15,0 0 1 16,-5 0 0-16,-3 3 0 16,1 3 0-16,-6-1 1 0,0 11 0 15,2 3 0-15,4 5 0 16,4 2 0-16,9 1 0 15,2 2 0-15,5-8-1 16,-2-2 1-16,0-8-1 16,0-6 1-16,-3-2-1 15,-5 0 0-15,-8-1 0 16,-3 1 0-16,-5 0 0 16,-8 0 0-16,-5-1-1 15,0 6 1-15,-6 8-1 16,8 3 0-16,-2 8 1 15,8 5 1-15,5 5 0 16,5 3 1-16,8-6-1 16,6-2 0-16,5-3-3 15,8-2 1-15,-3-3-16 16,0-3 1-16,5-5-7 0,-2-16 0 16</inkml:trace>
  <inkml:trace contextRef="#ctx0" brushRef="#br0" timeOffset="227484.7387">5884 12385 35 0,'-8'-13'17'0,"0"-3"-10"0,8 11 17 16,-2-1-23-16,-3 1 1 15,-3 0 0-15,-3 0 1 16,-2-1-3-16,-6-2 0 15,-5 0 3-15,-7 3 1 16,2 0 0-16,-1 2 0 16,-4 3-1-16,2 3 1 15,1-1-2-15,-1 1 1 16,8 0-2-16,11-1 0 16,10 1-1-16,14 0 1 15,15 5-1-15,17 5 0 0,4 3 0 16,1 0 1-16,-1-1 0 15,1 7 1-15,-6-1 2 16,-10 3 0-16,-8-3 1 16,-11 5 1-16,-10-7 1 15,-14 2 0-15,1 0 0 16,-9-2 1-16,-5-6-2 16,-5-5 0-16,-3-6-3 15,-2-4 1-15,5-3-6 16,8-9 0-16,5 1-9 15,8-8 1-15,13-11-10 16,14 11 1-16,10-8-6 16,8-8 1-16</inkml:trace>
  <inkml:trace contextRef="#ctx0" brushRef="#br0" timeOffset="227672.1921">5982 12118 43 0,'-2'-24'21'0,"4"6"-7"0,-2 18 35 15,3 8-42-15,2 13 1 16,6 10 3-16,-1 20 1 15,4-4-16-15,-4 22 1 16,3 0 9-16,-2 5 1 16,-3-16-10-16,2-2 0 15,-2-11-12-15,-2-8 1 16,-1-8-8-16,0-16 0 16,1-13 0-16,-12-10 0 15</inkml:trace>
  <inkml:trace contextRef="#ctx0" brushRef="#br0" timeOffset="227812.8648">5731 12435 58 0,'-45'0'29'0,"45"3"-39"15,10-3 66-15,9 0-56 16,5-5 1-16,8 7-3 16,10-2 0-16,11 0-9 15,2-2 1-15,17-4-6 16,-9 1 0-16</inkml:trace>
  <inkml:trace contextRef="#ctx0" brushRef="#br0" timeOffset="228484.7521">6215 12692 62 0,'-11'40'31'0,"27"-35"-34"16,-5-8 57-16,5 1-53 0,-6-14 1 16,9-5-1-16,-1-8 1 15,-2-3-3-15,-5-5 1 16,-3 0 1-16,-8 8 0 15,-5 7-1-15,-1 7 1 16,-7 4-1-16,0 3 0 16,-3 16-1-16,3 11 1 15,5 7 0-15,8 11 1 16,8-8 0-16,0-2 0 16,10-6 0-16,6-8 1 15,8-13-1-15,-6 0 1 16,11-21-1-16,-5-6 0 0,-3-7 0 15,-5 8 0-15,-6-6 0 16,-4 8 0-16,-9 3-1 16,0 5 1-16,-5 11-1 15,0 5 0-15,0 16 0 16,0 18 1-16,0 21 0 16,3 22 0-16,-3 8 2 15,2 15 1-15,1-4-1 16,2-4 1-16,-2-12 0 15,0-22 0-15,-3-13-1 16,0-8 0-16,0-8-2 16,0-18 1-16,-3-19-1 15,0-16 1-15,-2-19-2 16,2-23 1-16,1-10-2 16,2-22 1-16,2-13-4 15,6 5 0-15,8 10 0 0,11 12 1 16,7 15-2-16,-7 21 1 15,-1 25 0-15,1 17 1 16,-4 12 2-16,1 2 0 16,-3 7 2-16,-2 9 0 15,-11 0 3-15,-8 2 1 16,-6 1 1-16,-9 2 0 16,-12-2 1-16,-7-4 0 15,-1-4-2-15,6-9 1 16,3-7-5-16,2-11 0 0,3-5-9 15,10-8 0-15,1-6-16 16,4-4 0-16,-2-12-3 16,14-12 1-16</inkml:trace>
  <inkml:trace contextRef="#ctx0" brushRef="#br0" timeOffset="229562.8362">2897 12848 9 0,'-16'-8'4'0,"-5"3"10"15,18 2-13-15,-4 1 5 16,-1-1 1-16,-6 3 6 16,1 0 0-16,-3-3-15 15,3 1 1-15,-3-4 11 16,3 4 1-16,2-4-3 16,3 4 0-16,-2-3-3 15,5 2 1-15,2 0-3 16,3 3 0-16,8 0-1 0,5-5 0 15,3 5-1-15,5-3 0 16,3 1-1-16,8 2 0 16,-1-3 0-16,9-2 1 15,-5-1-1-15,9 1 1 16,4 0 0-16,2 0 0 16,1-1 0-16,7 4 1 15,0 2-1-15,-2-3 1 16,-1 3-1-16,3-3 1 15,6 3-1-15,-3 0 0 16,2 3 1-16,3 2 0 0,3 1 0 16,-11-4 0-16,9 1-1 15,1-1 1-15,-2 1-1 16,1 2 1-16,1 3-2 16,-1 0 0-16,-1 3 0 15,0-3 1-15,0 0-1 16,3 0 0-16,2-3 0 15,3-5 0-15,-2 0 0 16,-1 0 0-16,6-3 0 16,-3 1 1-16,3 2-1 15,-1 0 1-15,-4 2-1 16,-1 1 1-16,3 0-1 16,6-1 0-16,-3 1 0 15,5-3 1-15,-8 0-1 16,5 0 0-16,0-5 1 0,-2-1 0 15,8 1 1-15,-3 0 0 16,-11-3 1-16,-2 3 0 16,0-1-1-16,0-2 1 15,-11 3-1-15,-3 0 0 16,-7-1-1-16,-8 4 0 16,-3-1-12-16,-6 0 1 15,-7 9-12-15,-8-1 1 16</inkml:trace>
  <inkml:trace contextRef="#ctx0" brushRef="#br0" timeOffset="233625.4507">7601 12266 26 0,'-2'0'13'0,"2"-8"-5"16,5 3 14-16,0 2-19 15,6 1 0-15,0-12 3 16,-3-2 0-16,2-2-6 15,-2-1 0-15,-3 1 6 16,1-3 0-16,-4 0-2 16,-4-3 1-16,-9 0-2 15,3 3 1-15,-8 2-2 16,-8 6 0-16,3 10-1 0,-3 6 0 16,1 8-1-1,-1 7 1-15,-3 3 0 0,1 11 0 16,-1 2 0-16,1 14 1 15,5 2 0-15,8 11 0 16,10 3 1-16,3 2 0 16,11-3-1-16,4-12 1 15,7-6-1-15,4-11 1 16,8-10-1-16,3-8 0 16,0-14-1-16,-5-10 1 15,5-10-1-15,-10-3 1 0,-6-8-1 16,-8-8 0-16,0 7 0 15,-7 12 0-15,-6 2-1 16,0 5 1-16,-3 1-1 16,0 5 1-16,3 15-1 15,6 11 0-15,7 3 0 16,3 8 1-16,8-6-1 16,7-2 1-16,-2-11-1 15,1-2 1-15,-4-8-1 16,-2-6 1-16,-3-2 0 15,-5-6 1-15,-11-2-1 16,-2-6 0-16,-3 3-1 16,-6-7 1-16,-1 1-1 15,-9 1 1-15,-3 5-1 16,1 6 0-16,4-3 0 16,4-1 0-16,5 1-2 0,5 0 1 15,10 0-1-15,1 5 0 16,5 2-1-16,-1 9 1 15,4 5 0-15,-1-3 0 16,6 14 0-16,3 5 1 16,-6 0 0-16,0 2 1 15,0 0 0-15,-10 9 1 16,-1-14 1-16,-2-2 0 16,-5-6 0-16,-3-11 1 15,3-10-1-15,2-10 1 16,3-9-2-16,2-2 1 0,1 0-2 15,0 0 0-15,5 5-1 16,-1 8 1-16,9 9-1 16,0 9 1-16,0-2-1 15,-3 8 1-15,0 11 0 16,-5-1 1-16,-8 3 0 16,-3 3 0-16,-5 0 1 15,-2 2 0-15,-1-4-1 16,0-1 1-16,1-8-4 15,2-5 1-15,2-8-12 16,6-8 1-16,8-5-9 16,-3-11 1-16,14-8-3 15,-3-10 1-15</inkml:trace>
  <inkml:trace contextRef="#ctx0" brushRef="#br0" timeOffset="234172.288">8607 12348 53 0,'0'-8'26'0,"0"-8"-37"0,0 11 54 16,0-3-43-16,0 0 0 16,0 0 1-16,-5-2 0 15,-6 2-1-15,0 2 0 16,-7 6 2-16,-6 3 0 16,0 5 0-16,0 8 1 15,-2 0-1-15,0 0 1 16,4-1-2-16,4 1 1 0,10-2-2 15,5-4 0-15,9-5-1 16,9 3 1-16,9 6-1 16,8 4 1-16,0 1 0 15,0 4 0-15,-3 1-1 16,-6 0 1-16,-1 0 1 16,-9 0 0-16,-3-8 2 15,-7 5 0-15,-3-3 1 16,-3-2 0-16,-2-5 0 15,0-3 0-15,-3-6 0 16,0-4 0-16,8-12-3 16,3-7 0-16,2-5-1 15,3-3 0-15,8 0-2 16,2-1 1-16,3 9-1 16,1 11 0-16,-7 4 0 15,4 12 1-15,-3 4 1 0,-6 6 0 16,1 3 2-16,-6-3 0 15,1 2 0-15,-4-2 1 16,1-5 0-16,0-3 0 16,2-6-8-16,-3-2 1 15,4-10-13-15,2-4 0 16,0-9-4-16,-6-15 0 16,1 1 0-16,2 0 0 15</inkml:trace>
  <inkml:trace contextRef="#ctx0" brushRef="#br0" timeOffset="234250.4565">8821 12330 57 0,'-18'23'28'0,"10"-1"-47"0,16-20 68 0,0 1-77 16,2-3 1-16,9-3-1 15,7 1 0-15</inkml:trace>
  <inkml:trace contextRef="#ctx0" brushRef="#br0" timeOffset="235344.1709">9186 12581 41 0,'-16'21'20'0,"3"-10"-19"16,8-17 36-16,2 1-36 15,3-5 1-15,-5-6 0 16,2-3 0-16,-2-7-2 16,0 2 0-16,-1 5 3 15,-4 3 1-15,2 3-1 16,-3 3 1-16,-7 2-1 0,-1 2 1 15,-7 4-2-15,2 4 1 16,0 12-2-16,3 7 0 16,5 0-1-16,14 3 1 15,2 0-1-15,10 2 1 16,6-2 0-16,10-3 1 16,-10-8-1-16,8-7 0 15,3-9 0-15,-1-10 0 16,-2-8-2-16,-3-11 1 15,-5 0-2-15,-5-2 0 0,-1-9-1 16,-7-2 1-16,-6 6-1 16,-2-4 1-16,-3-2 1 15,0 8 1-15,0 6-1 16,-3 4 1-16,3 9-1 16,-2 4 1-16,7 6 1 15,-5 11 0-15,3 5 1 16,-3 8 1-16,5 2 0 15,1 11 0-15,2 8 0 16,2-5 0-16,14 13-1 16,0 3 1-16,5-1-3 15,1 4 1-15,1-1-1 16,6-10 1-16,-2-9 0 16,-3-7 0-16,-3-5 0 15,-8-6 1-15,14-8 0 16,-6-13 0-16,-3-8 0 0,-2-5 0 15,-8-5-1-15,-5-9 1 16,-6 4-1-16,3 2 0 16,-8 0-1-16,-2 5 1 15,2 8-2-15,-3 3 1 16,3 13-1-16,0 13 0 16,0 11 0-16,8-1 0 15,8 1 0-15,3-3 0 16,10-10 2-16,3-6 0 15,0-7-1-15,2-6 1 16,-8-6-1-16,1-4 0 16,-8-1-1-16,2 4 1 0,-5 1-2 15,0 9 1-15,5 5-1 16,-10 11 1-16,5 5-1 16,5 7 1-16,-5-2 0 15,5 1 0-15,-5-1 1 16,0-5 0-16,0-6 1 15,-8-2 1-15,0-8-1 16,0-8 1-16,0-5 0 16,-8-5 0-16,0-12-1 15,0 4 0-15,-3-8-1 16,6-6 0-16,0 3 0 16,-3 5 1-16,-8-2-2 15,0 5 1-15,5 7-1 16,1 7 1-16,2 9-2 0,3 6 1 15,10 3 0-15,3 5 1 16,8 0 0-16,5 0 1 16,11-3 0-16,5-5 0 15,0-3 1-15,0-5 0 16,-5 3-1-16,-11 0 0 16,3-3 0-16,-11 3 0 15,-3-1-7-15,4 6 1 16,-14 3-14-16,0 5 1 15,0-16-3-15,0-5 0 16</inkml:trace>
  <inkml:trace contextRef="#ctx0" brushRef="#br0" timeOffset="237109.8753">10356 12322 33 0,'-8'-8'16'0,"16"-3"-12"0,-3 6 23 0,-5 2-24 16,8 1 0-16,-8-4 4 15,3 1 1-15,2 0-9 16,-5-1 1-16,0 1 5 15,0 0 0-15,-5 2-2 16,2-5 0-16,-5-2-2 16,-5 2 1-16,5 0-2 15,-8 2 1-15,-5 4-1 16,0 4 1-16,-3 6 0 16,-8-8 0-16,3 6 0 15,-3 2 1-15,3 0 0 16,5-1 0-16,3 1-1 15,5 0 0-15,8 0 0 16,3 0 0-16,18 8-1 0,3-3 0 16,16 3-1-16,5 0 1 15,8-3-1-15,0 1 1 16,-8 4 0-16,0-2 0 16,-13 0 0-16,-3 2 1 15,-13-2 1-15,0 3 1 16,-16-3-1-16,-5-1 1 15,-3-1-1-15,-8-6 1 16,3-3-1-16,5-5 1 16,0 0-3-16,8-5 1 15,8-3-2-15,8-6 1 0,0 1 0 16,13-5 0-16,3 2-1 16,0-3 1-16,5 1-1 15,-8-1 1-15,-5 6-1 16,-5 5 1-16,2 5 0 15,-8 6 0-15,-2 2 0 16,-3 6 1-16,0 8-1 16,8 2 1-16,-3 3 0 15,3-6 1-15,8-2-1 16,8-6 0-16,-3-4 0 16,-5-4 0-16,7-12 0 15,-1-3 1-15,-7-3-1 16,-7 5 1-16,-2-2-1 15,-12 0 1-15,4-3-1 16,-11 0 0-16,-3 0-1 16,0 0 1-16,3 0-1 0,-3 0 0 15,0 3-1-15,8 0 1 16,3 0-1-16,5 0 1 16,5-1-2-16,11 6 1 15,0 3-1-15,13 0 1 16,2 7-1-16,-7 9 1 15,3 10 0-15,-9 6 1 16,3-4-1-16,-5 12 0 16,3-1 1-16,-11-5 0 15,2-5 0-15,-2-3 1 0,-8-7 1 16,0-7 0-16,8-4 0 16,-2-13 0-16,-4-9 0 15,9-2 0-15,-1-8-2 16,4-3 1-16,1 3-2 15,1 8 1-15,0 10-2 16,-3 9 1-16,1 9 0 16,-4 9 0-16,-2-2-1 15,0 4 1-15,-3 6 1 16,3 2 0-16,-8-2 1 16,6 0 0-16,-6-8 1 15,0-3 0-15,0-8 0 16,0-5 0-16,0-8-1 15,2-10 1-15,6-1-2 16,0-4 1-16,5-4-2 16,3 3 1-16,0 6-1 0,0 5 1 15,-3 7-1-15,0 12 0 16,-2 1 0-16,2 7 0 16,1 2 1-16,4 7 0 15,-2-1-1-15,5-1 1 16,-5-3 0-16,10-5 1 15,-2-5-1-15,0-8 0 16,-3-10 0-16,3-6 1 16,-8-3 0-16,5 4 0 15,-8-7-1-15,-2-1 1 0,-3-1-1 16,0 0 1-16,-8 3-1 16,-3 2 0-16,-2 6 0 15,-6 2 0-15,-7 9-1 16,2 7 1-16,5 8-1 15,-7 9 1-15,10-1-1 16,0 8 1-16,5 0-1 16,14 0 1-16,2 0 0 15,19-8 1-15,-6-5-1 16,1-8 1-16,2-8-1 16,-5-3 1-16,2-2 0 15,-2-3 1-15,-8 3-1 16,-3-6 0-16,-2 6-1 15,-6-3 1-15,-5 8-9 16,0 0 0-16,2 8-12 16,9-8 0-16</inkml:trace>
  <inkml:trace contextRef="#ctx0" brushRef="#br0" timeOffset="238394.0932">12089 12502 38 0,'-5'13'19'0,"5"-8"-8"0,0-10 8 0,0-1-19 16,2-4 1-16,1-6 0 15,2 0 1-15,0-2-2 16,-5-4 0-16,-5-1 1 16,0 1 0-16,-3 1 1 15,-8 3 1-15,-5 2-1 16,-6 5 1-16,1 6 0 15,-1 5 0-15,4 3 0 16,4-1 0-16,-7 9-1 16,-1 2 0-16,1 3-1 15,7-3 1-15,11 8-2 16,14 6 1-16,2-1 0 16,5-2 0-16,11-5 0 15,5-11 0-15,5-8 1 16,3-16 0-16,5-3 0 15,-5-13 1-15,1-5-1 0,-7-5 0 16,-4-8-2-16,-9 0 1 16,-7-3-2-16,-11 2 1 15,0 9-2-15,-8 8 1 16,0 5-2-16,0 5 1 16,-5 8 0-16,2 5 1 15,-2 1 0-15,5 10 0 16,0 5 0-16,3 8 1 15,2 6 0-15,1 10 1 0,2 8 0 16,0 0 1-16,2 8-1 16,6 8 1-16,0-3 0 15,8 6 1-15,2-9-1 16,6-2 0-16,0-10-1 16,5-6 1-16,-5-16 0 15,0-10 0-15,0-14-1 16,-3-2 1-16,-3-6-1 15,-2-5 1-15,-8-5-1 16,-5 0 0-16,2 5-1 16,-5 6 1-16,-5 2-2 15,5 5 1-15,-3 6-1 16,0 10 0-16,3 11 1 16,3 6 0-16,0 7 1 15,2 2 0-15,6-2 0 16,-3-5 1-16,2-3 1 15,-5-7 0-15,1-6-1 16,-1-11 0-16,-2-10 0 0,2 0 0 16,-2-9-1-16,-3-9 1 15,-3-1-2-15,-5-3 1 16,0-2-1-16,-5-2 0 16,0 4 0-16,-3 6 0 15,3 5-1-15,-1 9 1 16,9 4-1-16,5 6 0 15,3-1 0-15,7 6 1 0,9 3-4 16,18-3 0-16,0 3-9 16,5-1 0-16,8 6-7 15,1 0 1-15,-6 0-3 16,-8-8 1-16</inkml:trace>
  <inkml:trace contextRef="#ctx0" brushRef="#br0" timeOffset="239722.2366">12814 12420 43 0,'-8'7'21'0,"5"-1"-22"16,3-12 43-16,3 4-41 15,-1-6 0-15,4-5 1 16,-4-6 1-16,-2-2-3 16,0 0 0-16,-2 2 3 15,-4 6 0-15,4 0 0 16,-3-3 0-16,-6 5-1 0,-5 6 1 31,-13 10-1-31,3 11 0 16,-4 11-1-16,15-6 0 15,-1 8 1-15,8 3 0 16,10 2 0-16,6-7 0 16,8-4 0-16,5-9 1 15,3-12-1-15,-11-7 1 16,3-8-2-16,0 0 1 15,-5-6-1-15,2-5 1 16,-8 0-1-16,-2-2 0 0,-3 2-1 16,0 6 1-16,0 2-2 15,-3 5 1-15,1 8-1 16,-1 9 1-16,3 7-1 16,0 6 0-16,3 7 0 15,-1 3 0-15,4 3 1 16,7-3 1-16,0-3-1 15,3-7 1-15,2-6 0 16,-2-5 0-16,3-8 0 16,-3-8 1-16,-3-5-1 15,0-3 0-15,-2-2 0 16,-1-1 0-16,-4-2-1 16,-4 2 1-16,1 1-1 15,-3 2 0-15,0 5 0 16,-3 3 0-16,3 8-1 15,0 6 1-15,3 7 0 0,0-3 0 16,7 14 0-16,-2 5 0 16,5 1 1-16,-2-1 0 15,5-3 0-15,0-2 0 16,2-11 0-16,1-5 0 16,-1-5 0-16,-5-6 0 15,6-10 0-15,-11-8 0 16,0-1-1-16,-6 4 1 15,-2-6-1-15,-5-2 1 16,-3-3-1-16,-2-3 0 16,-6 5 0-16,5 6 0 0,-2 3 0 15,0 4 0-15,-3 1 0 16,0 5 0-16,5 6-1 16,6 4 1-16,5 4-1 15,8 4 1-15,8-5-1 16,8 1 1-16,7-4-1 15,1-4 1-15,0-4 0 16,-6 1 0-16,1-3 0 16,-3 3 0-16,-6 0 0 15,-5 2 0-15,-2 6 0 16,-6 5 0-16,-2 10 0 16,0 3 0-16,-1-2-1 15,1 5 1-15,5 2 0 16,2-2 1-16,6-6-1 15,0-4 0-15,5-4 0 0,0-10 1 16,3-10-1-16,-3 2 1 16,-2-6-1-16,0 1 0 15,-6-3 0-15,0-5 1 16,0 0-1-16,0 0 0 16,-2 5-1-16,5 0 1 15,-6 6-1-15,1 4 1 16,-6 14-1-16,1 5 1 15,2 6-1-15,-3-3 1 16,3 8 0-16,-3 2 0 16,0-2 0-16,-2 0 0 0,0 0 0 15,-3-9 1-15,2-4 0 16,1-3 0-16,-3-8 1 16,8-11 0-16,5-2-1 15,-5-5 0-15,5-4-1 16,-2 4 0-16,2 5 0 15,-2 10 0-15,2 6-1 16,-2 5 0-16,4 5 0 16,1 0 1-16,-3 0 0 15,3-7 1-15,-2-6-1 16,1-8 0-16,1 0-4 16,-5-3 0-16,0-5-8 15,-6-5 0-15,-3 0-9 16,-2 0 1-16,-2-11-2 15,-3-13 0-15,-3-13 4 16,0 2 0-16</inkml:trace>
  <inkml:trace contextRef="#ctx0" brushRef="#br0" timeOffset="239800.3627">13708 11935 55 0,'-5'11'27'0,"-11"-8"-46"0,16-1 66 16,8 6-74-16,2 0 0 15</inkml:trace>
  <inkml:trace contextRef="#ctx0" brushRef="#br0" timeOffset="240519.1253">14078 12547 37 0,'-10'21'18'0,"26"-35"-16"15,-14 7 37-15,1-9-36 16,2-3 1-16,1-2 3 15,-4-5 1-15,1-6-8 16,-6-3 1-16,1 4 5 16,-6 2 1-16,-3 2-3 15,-5 1 1-15,-2 7-3 16,-6 6 1-16,-3 8-3 16,-4 5 1-16,2 10-1 15,5 11 0-15,5 8 0 16,14-5 1-16,8 0 0 15,7 0 1-15,9-3 0 16,2-5 0-16,5-8-1 16,6-8 1-16,0-3-1 15,-8 1 1-15,-8-4-1 0,-1 1 0 16,-7 0 0-16,-2-1 0 16,-4 1-1-16,-2 5 1 15,0 0-1-15,0 0 0 16,3 5-1-16,5 9 1 15,5 7-1-15,-2 8 1 16,5 3-1-16,-3 13 0 16,3 2 1-16,-3 3 0 15,-3 3 0-15,-2-13 0 0,0 2 0 16,-2-7 0-16,-6 5 1 16,-6-9 0-16,-2-10 0 15,-2-2 0-15,-11-3 0 16,-8-11 1-16,-11 0-1 15,-5-10 0-15,-5-5 0 16,-6-6 0-16,8-13-1 16,9-11 1-16,10 0-2 15,7-5 1-15,15 3-1 16,9 0 0-16,17 10-1 16,7 5 1-16,6 6-1 15,8 8 1-15,-1 10 1 16,-2 6 0-16,-8 0 0 15,-2-6 1-15,-9 0 1 16,-2 3 0-16,-8-2-6 16,-2-1 1-16,-6 3-15 0,-3 0 0 15,-5-5-3-15,-3-9 1 16</inkml:trace>
  <inkml:trace contextRef="#ctx0" brushRef="#br0" timeOffset="241581.638">14666 12250 45 0,'-16'-5'22'0,"8"58"-19"0,8-37 35 15,0 2-37 1,5 6 1-16,1 0 1 0,4-6 1 16,6-7-4-16,3-8 0 15,-4-6 3-15,4-8 0 16,0-7-1-16,-9-6 1 15,1 3-1-15,-11-3 0 16,-6-5-1-16,-7 2 0 16,-5 4-1-16,-4 2 1 15,-1 7-2-15,-4 1 1 16,3 5-1-16,9 3 1 16,7 2-1-16,8 3 0 0,13-8 1 15,13 0 0-15,19 0 1 16,11-5 1-16,18-8-1 15,-8-11 1-15,0 3 0 16,-5-3 1-16,-3-2-1 16,-10 0 0-16,-14-1-1 15,-10 6 0-15,-8 3 0 16,-13 4 0-16,-9 9-1 16,-10 3 1-16,3-1-1 15,-8 3 0-15,-11 5 0 16,-2-2 0-16,-3 5-1 15,2 5 0-15,-2 11 1 16,8 6 0-16,5 1-1 16,11 6 1-16,5 11 0 15,11 8 0-15,10 13 1 0,8-3 0 16,6 8 1 0,2 0 0-16,-5 6 0 0,-3-4 0 15,-5-9 2-15,-8-1 0 16,-3-5 0-16,-8-11 1 15,-5-8-1-15,-13-7 1 16,-3-6-1-16,1-5 0 16,-6-8-2-16,-6 2 1 15,3-15-6-15,-5-11 1 16,6-8-12-16,-9-15 1 16,11-1-10-16,10-5 1 0,9 5-3 15,2 3 1-15,-8 3 2 16,8 5 1-16,-5 2 28 31,26 56-7-31,-26-84 17 16,31 34 1-16,11 2 3 15,14 11 0-15,4 3 0 16,6 2 1-16,-5 3-16 16,-1 0 1-16,1 0-16 15,-3 3 1-15,3 5-12 16,-9-3 1-16,-10-15-3 15,-5-12 1-15</inkml:trace>
  <inkml:trace contextRef="#ctx0" brushRef="#br0" timeOffset="242284.7462">15965 12422 37 0,'8'5'18'0,"16"19"-18"16,-14-29 34-16,-4-3-32 15,-4 3 0-15,1-6 4 16,0-2 1-16,-3-3-8 15,-3-2 0-15,-5-6 5 16,-5 5 0-16,-3 1-2 16,-8-1 1-16,3-2-3 15,-6 8 1-15,-4 7-1 16,-1 1 0-16,0 8-1 16,0 10 1-16,6 8 0 15,5 6 1-15,10-6 0 0,11-3 1 16,8-2 0-16,11-5 0 15,4-1 0-15,4-7 1 16,10-11-1-16,-3-8 0 16,3-2 0-16,-10-3 0 15,-6 7-1-15,-8-2 1 16,0 3 0-16,-5 13 1 16,0 13 1-16,3 6 0 15,0 0 0-15,7-4 0 0,6-1 1 16,2-4 1-16,1-2-2 15,-3-3 1-15,-6-2-1 16,-2-3 0-16,-5-5-2 16,-6-1 1-16,-5 1-2 15,-3 0 1-15,-2 2-9 16,2 1 1-16,1 2-16 16,7 0 0-16</inkml:trace>
  <inkml:trace contextRef="#ctx0" brushRef="#br0" timeOffset="242862.9374">16809 12184 37 0,'-16'-26'18'0,"3"-6"-1"15,10 27 1-15,1-1-14 16,-1 4 0-16,0 7 3 15,1 5 1-15,2 14-9 16,2 24 1-16,1 15 7 16,2 17 1-16,1 2-2 15,1-5 0-15,-1-1-2 16,2-7 1-16,2-19-1 16,-4-10 0-16,-1-11-2 15,-5 0 0-15,0-8-4 0,-3-10 0 16,-2-11-7-16,2-13 1 15,-2-6-10-15,0-10 0 16,-6-18-3-16,-2-9 0 16</inkml:trace>
  <inkml:trace contextRef="#ctx0" brushRef="#br0" timeOffset="243144.161">16611 12213 43 0,'-11'-10'21'0,"19"-6"-28"0,0 8 41 0,13 2-35 16,5-1 1-16,17 1-1 15,7 6 1-15,0 3 0 16,1 5 0-16,2 5 0 16,-6 0 1-16,-12 3 2 15,-12 8 0-15,-15 5 2 16,-8 3 0-16,-8-8 2 16,-2 2 0-16,-9-2 0 15,-7-6 0-15,-9-4-3 16,9-9 1-16,2-5-2 15,3-3 0-15,5-5-3 16,3-5 1-16,5-3-5 16,5-2 0-16,9-1-8 15,7 3 0-15,8-2-7 16,5-11 1-16</inkml:trace>
  <inkml:trace contextRef="#ctx0" brushRef="#br0" timeOffset="243378.5686">17052 11880 43 0,'-5'-29'21'0,"-3"15"-13"0,8 12 33 16,0 4-38-16,-2 9 0 15,2 8 4-15,0 15 1 16,2 14-9-16,-2 10 1 16,3 0 5-16,2 5 0 15,6-2-1-15,-1-10 0 16,6 2-2-16,0-3 0 15,-3-8-4-15,0-5 0 0,-2-8-7 16,2-5 1-16,-2-5-10 16,2-14 1-16,-2-16-3 15,-1-7 0-15</inkml:trace>
  <inkml:trace contextRef="#ctx0" brushRef="#br0" timeOffset="244003.5477">17314 12128 45 0,'6'-18'22'0,"15"26"-28"15,-13-3 44-15,5 11-33 16,0 8 0-16,-2 0 1 16,-3 5 1-16,2 5-9 15,4-2 0-15,-7 0 6 16,4-11 1-16,-6-5-2 16,-2-3 1-16,-3-5-2 15,-3-3 1-15,1-5-1 0,-1-5 1 16,-8-8-1-16,-2-3 0 15,-5-3-2-15,-3 3 1 16,-3 6-2-16,5-1 1 16,6 3-2-16,0 6 1 15,5 10-1-15,3 10 0 16,-1 3 1-16,12-2 1 16,1-3 0-16,12-3 1 15,2-5 1-15,-2-6 0 16,2-9 0-16,3-12 1 15,2-5-2-15,6 3 0 16,-3-11 0-16,-3 3 0 0,1 0-1 16,-3 5 1-16,-3 6-2 15,0 7 0-15,-2 11 0 16,-4 11 0-16,1-1 0 16,0 9 0-16,-5 2 1 15,-1 3 1-15,-4 0 1 16,-4-1 1-16,1-7 0 15,0-5 0-15,-1-8 0 16,6-11 1-16,-5-6-2 16,5 1 0-16,8-8-2 15,-1 0 1-15,15 5-1 16,-12 3 0-16,1 7-1 16,-4 9 1-16,-7 5-1 15,-2-3 0-15,2 6 0 16,-6 2 1-16,4 0 0 15,-4 1 0-15,4 1-7 0,4-7 0 16,1-2-7-16,5-9 0 16,2-5-7-16,3-8 0 15</inkml:trace>
  <inkml:trace contextRef="#ctx0" brushRef="#br0" timeOffset="244519.1592">18071 12136 34 0,'0'-23'17'0,"11"12"-5"0,-6 11 21 16,3 5-28-16,2 9 0 15,1 7 3-15,2 3 0 0,-5 10-9 16,3 6 1-16,-6-6 7 16,0 3 0-16,1 0-2 15,-4-3 0-15,4-10-1 16,-6-5 0-16,0-3-2 16,0-6 1-16,-8-12-2 15,2-4 1-15,-4-2-1 16,-6-5 0-16,-3-3-1 15,-2-5 0-15,0 0-1 16,5 2 1-16,0 6-2 16,6 5 1-16,-1 6-1 15,8 2 0-15,3 0 0 16,8-3 1-16,11-5 0 16,5-3 0-16,2-2-1 15,9-3 0-15,-1-2-1 16,8 2 1-16,-10 8-1 15,-5 11 0-15,-4-1 0 0,-4 6 0 16,-1 5 3-16,-2 3 0 16,-3 0 3-16,1 0 0 15,-4-5 1-15,1-6 0 16,-3-5 0-16,-3-5 0 16,6-6-1-16,-3 1 1 15,0-4-3-15,5 9 1 16,-3 0-2-16,4-1 0 15,-4 4 0-15,3-4 0 16,-2 6-5-16,0 0 0 16,-1 0-12-16,3 0 0 0,-5-2-3 15,-5-9 1-15,23-18-1 16,-2 3 1-16</inkml:trace>
  <inkml:trace contextRef="#ctx0" brushRef="#br0" timeOffset="246628.5851">19196 12393 41 0,'-6'5'20'0,"14"-13"-28"16,-3 0 47-16,6-5-39 15,2-8 1-15,-2 3 0 0,-1-6 0 16,-4-8-2-16,-4 3 1 16,-7 0 1-16,-3 0 0 15,-10 2-1-15,-4 3 0 16,-4 9 0-16,-8 4 1 16,-1 11 0-16,-2 8 0 15,3 8 1-15,7 5 1 16,9-3-1-16,12-2 1 15,9-2-1-15,13-4 1 16,3-2-1-16,15-5 1 16,0-11-2-16,3-3 0 0,-5-2 0 15,-8 0 1-15,-3 2-1 16,-5 9 0-16,-5 7-2 16,-1 11 1-16,-2 21 0 15,-3 10 0-15,6 14 0 16,0 5 1-16,-4-5 0 15,4-8 1-15,-6 0 1 16,-2-8 1-16,-3-3 0 16,-5-5 0-16,2-7-1 15,-10-4 0-15,-6-8 0 16,-7-2 1-16,2-10-2 16,6-12 1-16,2-4-2 15,10-17 1-15,6-15-3 16,8-22 1-16,13-7-5 15,-2-6 1-15,7 1-2 16,6 7 1-16,5 3-1 16,-5 10 1-16,5 8 1 0,-5 14 0 15,0 16 2-15,-1 10 1 16,1 13 0-16,-8 11 0 16,5 5 0-16,-11 8 1 15,1 3 1-15,-8-3 0 16,2-3 1-16,-8-2 1 15,-5-8 0-15,-3-8 1 16,3-8 0-16,0-8 0 16,3-3-2-16,2-4 1 15,6-7-2-15,5-4 1 0,0 5-3 16,0 2 1-16,-3 3-2 16,-3 6 1-16,1 2-1 15,5 5 0-15,-8 6 0 16,-6 2 1-16,4 0 0 15,-6 3 0-15,-6 0 1 16,4 3 0-16,2 0 0 16,-8-4 1-16,-5 1-1 15,-1 0 0-15,4 0 0 16,2 3 0-16,-3-1 0 16,11-2 0-16,11-2 0 15,-3-4 0-15,-6-4 0 16,9-4 0-16,0 4 0 15,4-6 0-15,7-8 0 16,-9 0 1-16,11-5 0 16,-3 2 0-16,3 3-2 15,-8 6 1-15,2 7-1 0,1 9 1 16,-4 9-1-16,-9 9 1 16,2 16-1-16,-6 13 0 15,4 8 1-15,-6 7 1 16,0-7 1-16,0 3 0 15,0-6 1-15,0-5 1 16,-6-8 0-16,4-11 1 16,-4-10-1-16,4-11 0 15,-4-13-1-15,1-10 0 0,3-6-1 16,-6-16 0-16,8-21-1 16,0-10 0-16,15-19-4 15,-1 5 0-15,4 3-1 16,6 8 0-16,10 13-2 15,-2 21 1-15,-3 11-1 16,0 13 1-16,-5 11 3 16,-8 7 0-16,0 1 1 15,-3-1 0-15,-8 1 2 16,-5 0 0-16,-5-4 0 16,-8-4 1-16,-6 0-1 15,-2-3 1-15,0 0-1 16,3-6 1-16,-1-1-2 15,3-4 0-15,14-5-2 16,2 0 1-16,18 3-2 16,9-3 1-16,4-2-1 0,6-4 0 15,8-4 0-15,-5-6 0 16,5 0 2-16,0-7 0 16,-8-4 0-16,-8 4 1 15,-5 4 0-15,-3-4 1 16,-5-1-1-16,-8-2 1 15,-3 7-1-15,-5 4 1 16,-5 9-2-16,-8 12 1 16,2 10-1-16,-5 21 0 15,-2 13 0-15,7 11 1 16,-2 24 0-16,10 3 1 0,3-1 2 16,0-5 0-16,8-8 1 15,0-10 0-15,0-8 1 16,3-14 0-16,-1-13-1 15,1-2 0-15,2-14-2 16,8-13 1-16,-2-2-2 16,4-6 1-16,4 6-2 15,-3 4 0-15,-3 12-1 16,3 7 0-16,-11 11 1 16,5-3 0-16,4 6 0 15,-6-1 1-15,-3 1 0 16,3-4 1-16,-8-4 1 15,-3-3 0-15,-2-3-9 16,-3-2 1-16,5 10-14 16,-3-5 1-16,-12-3-3 15,-9-31 0-15</inkml:trace>
  <inkml:trace contextRef="#ctx0" brushRef="#br0" timeOffset="252488.0378">21156 12176 23 0,'0'-18'11'0,"0"-6"4"16,0 13 11-16,0-2-21 15,0 0 1-15,5 0 5 16,-2 2 0-16,-3 0-13 16,0 3 1-16,0 3 9 15,0-3 0-15,0 6-2 0,-3 2 0 16,-2 2-3-16,5 1 1 16,-3 2-2-16,3 0 0 15,0 3-1-15,0 0 1 16,0 3-1-16,3-1 0 15,-3 4 0-15,0 2 0 16,0 5 0-16,0 3 0 16,0-1 0-16,0 6 0 15,5 6 0-15,6-1 1 16,-3 1-1-16,10-6 0 0,-7 0 0 16,10-8 1-16,0-5-1 15,-5-6 1-15,5-10-1 16,-2-2 1-16,2-9-1 15,-5-5 0-15,-8-2 0 16,5-3 0-16,-10 0-1 16,-3 2 1-16,-3 3-1 15,-2 0 1-15,-3 8-1 16,5 6 0-16,-2 4-1 16,10 6 1-16,-2 5 0 15,10 1 0-15,3-4-1 16,5-2 1-16,3-2-1 15,0-4 0-15,5-2-2 16,-5-2 1-16,-3-4-4 16,3-2 0-16,-3 0-2 15,0 0 0-15,-5 3-1 0,-8 5 0 16,5 0 2-16,-10 3 0 16,2 2 3-16,-5 0 1 15,-5 1 3-15,5-4 0 16,0 1 0-16,0-3 1 15,0-5-7-15,8-6 0 16,0 0-6-16,7-10 0 16</inkml:trace>
  <inkml:trace contextRef="#ctx0" brushRef="#br0" timeOffset="252675.5769">21907 11769 58 0,'0'-19'29'16,"-5"40"-32"-16,3-13 55 0,-4 24-50 15,-2 5 1-15,0 13-1 16,8 6 1-16,0 7-4 16,0-4 0-16,0-1 3 15,0 0 1-15,-2-2-7 16,-4-4 1-16,4-7-8 16,-9-8 1-16,9-7-9 15,-4-15 1-15</inkml:trace>
  <inkml:trace contextRef="#ctx0" brushRef="#br0" timeOffset="253191.2094">21368 12097 58 0,'-16'-6'29'0,"29"-7"-34"0,-5 8 51 15,16 0-46-15,21-1 1 16,13 1-1-16,19 0 1 15,13 2-1-15,2 0 0 16,-2-4 0-16,8-7 1 16,-8 1-1-16,-16-3 1 15,-5 0-1-15,-19-2 0 16,-10-3-1-16,-16-6 1 16,-8 1-1-16,-6 5 0 0,-10-1 0 15,-10-1 1-15,-6-1-1 16,-3 3 1-16,-5 7-1 15,-2 17 0-15,-3 5 0 16,5 21 0-16,3 13 2 16,5 9 0-16,0 4 2 15,8 3 0-15,6-2 1 16,2-14 0-16,2-7 1 16,6-9 0-16,13-13-2 15,3-2 1-15,5-11-2 16,-5 0 0-16,5-13-2 15,-5 5 1-15,-8 8 1 16,5 13 1-16,-5 3 0 16,-8 8 1-16,8 2-1 15,-6 1 1-15,1-4 0 16,5-7 0-16,0-8-4 0,-3-5 0 16,-5-3-12-16,-3-5 0 15,6 5-11-15,-11-3 1 16</inkml:trace>
  <inkml:trace contextRef="#ctx0" brushRef="#br0" timeOffset="254644.3252">7398 13055 49 0,'-35'13'24'0,"25"-21"-14"0,10 8 25 16,8-5-33-16,0-3 0 16,8-3 1-16,-1 0 0 15,9-2-4-15,8-8 1 16,0 0 2-16,5 5 0 16,-3-5-1-16,-10-6 1 15,0 1-1-15,-3-3 1 16,-10 2-1-16,2 4 1 0,-11 1-1 15,-4 9 1-15,-11 5-1 16,-6-2 1-16,-5 4-3 16,0 9 1-16,-5 8-1 15,3 7 0 1,2 46 1 0,3 7 0-16,8 0 0 15,2 9 1-15,6-9 0 16,2-13 1-16,3-7 1 15,0-12 1-15,0 1-1 16,3-13 0-16,-1-12-1 16,1-12 1-16,2 0-1 15,1-14 1-15,-1-10-2 16,0-8 0-16,-2-3 0 16,2-5 0-16,0-3-1 15,3 3 0-15,8 0-1 0,5 6 1 16,6 9-1-16,-3 4 0 15,5 7 0-15,3 6 1 16,-1 5-1-16,-2 11 0 16,-5-1 1-16,-5 6 0 15,-9 3 0-15,-7 2 0 16,-6-5 0-16,-5-3 1 16,-2 0-1-16,-1-2 1 15,-10-3 0-15,-5-3 0 16,-4-2-1-16,-4-6 0 0,5 0-1 15,5-5 1-15,3-5-2 16,8 2 0-16,2 4-1 16,9 1 1-16,9 9 0 15,15 7 0-15,4 12 0 16,-2 9 1-16,5 4 2 16,3-11 0-16,-3 5 1 15,0 2 0-15,-5-4 0 16,-3-3 1-16,-5-6 0 15,-8-2 0-15,2-3-3 16,-4-5 0-16,2-5-11 16,5-6 0-16,5-2-9 15,-4-11 0-15,12-10-2 16,0-14 0-16</inkml:trace>
  <inkml:trace contextRef="#ctx0" brushRef="#br0" timeOffset="255034.9381">7908 13203 66 0,'-26'10'33'0,"34"-10"-44"0,8 0 72 15,2 0-60-15,17 0 0 16,2 0 0-16,-3 0 1 16,3-2-2-16,0-1 0 15,-2 3-1-15,-4 0 1 16,-7-3-6-16,-8 1 0 0,-3-1-6 15,-7 0 0-15,-6 3-6 16,-6-5 0-16,-2 0 0 16,-2-3 1-16,-4-3 8 15,-1-2 0-15,-4-5 8 16,1 2 0-16,4 0 9 16,1 0 1-16,5 8 6 15,3 5 0-15,-3 11-1 16,5 13 1-16,1 6-1 15,2 10 1-15,0 3-5 16,2-11 1-16,6 5-6 16,-2-2 1-16,1-3-9 15,4-13 1-15,0-8-16 16,10-6 1-16,5-7-4 16,-2-11 0-16</inkml:trace>
  <inkml:trace contextRef="#ctx0" brushRef="#br0" timeOffset="255566.1876">8393 13189 62 0,'-3'14'31'0,"19"-25"-40"0,-8 8 59 16,10-7-50-16,3-6 1 15,6-5-1-15,-3-3 1 16,-3-5-1-16,-5 2 0 15,-3-2 1-15,-5 3 0 0,-5 7-1 16,-3 1 1-16,-3 5 0 16,-2 2 1-16,-1 16-1 15,4 3 0-15,-4 8 0 16,6 11 1-16,6 10 0 16,-4 2 0-16,4 1-1 15,2 2 1-15,2-2 0 16,-5-3 0-16,1-13-1 15,-1-6 1-15,0 1-1 16,-5-3 0-16,-8-3 0 16,0-5 0-16,-7 3-1 15,-7-1 1-15,-1-7 0 16,-1-1 0-16,0-2-1 16,5 3 1-16,4 2-2 15,9-2 1-15,6-6 1 16,8 1 0-16,16-4 1 0,5 6 0 15,-2 0 1-15,4 0 1 16,1 8 0-16,0 3 1 16,2 2-2-16,-7-2 1 15,-4-3-2-15,-4-6 0 16,-6 1-1-16,-2-6 0 16,-6 3-6-16,-5-5 1 15,0 5-17-15,3 3 1 16</inkml:trace>
  <inkml:trace contextRef="#ctx0" brushRef="#br0" timeOffset="256300.5778">9268 13240 37 0,'-26'16'18'0,"7"13"-6"15,17-21 18-15,2 2-28 16,2-4 1-16,6-6 2 16,8-6 1-16,-5-10-7 15,5-2 0-15,2 2 4 16,-10-5 1-16,3-8-2 16,-6 2 1-16,-5 1-2 15,-8-1 0-15,0 4 0 16,-8 4 0-16,-5 8 0 15,0 9 1-15,0 7 0 0,2 16 0 16,11 3 1-16,0 8 0 16,19 2-1-16,7 1 1 15,9-6-2-15,5-6 1 16,15-7-11-16,1-2 0 16,10-9-10-16,-2-13 1 15</inkml:trace>
  <inkml:trace contextRef="#ctx0" brushRef="#br0" timeOffset="257472.4615">9858 13261 54 0,'-8'8'27'0,"-5"0"-23"0,11-11 40 0,-4-5-44 15,4-2 0-15,2-4 1 16,-6 1 1-16,4-3-3 16,-12 0 1-16,7-2 0 15,-15 5 1-15,-1 2 0 16,-9 8 1-16,3 9-1 15,-3-1 1-15,5 3-1 16,9 8 0-16,5 2 0 16,-1 1 1-16,14-1-2 15,8-4 0-15,8-6 0 16,11-8 1-16,2-11-1 16,3-2 1-16,-1-11 0 15,4-5 0-15,-9-6-1 16,-7-2 1-16,-9 0-2 15,-4-5 1-15,-6 10 0 16,-8 3 1-16,0 3-2 0,-5 2 1 16,5 3 0-16,-8 5 0 15,8 8-1-15,-5 8 1 16,5 3-1-16,-6 18 0 16,14 8 1-16,14 16 1 15,-6 2 0-15,13 12 0 16,5-4 1-16,16-5 0 15,-10-10-1-15,11-8 1 16,-4-8 0-16,-2-8 0 16,3-14-1-16,-6-12 1 15,-2-4-1-15,-16-4 1 0,0 5-1 16,-8-3 0-16,-3-5 0 16,-10 2 0-16,-3 1 0 15,-3-4 0-15,-2 4-1 16,-3 5 0-16,0 5 0 15,0 2 0-15,3 6-1 16,-3 6 0-16,8 2-1 16,0 5 1-16,8 0-1 15,3 6 1-15,13 4 0 16,10 9 0-16,6 0 0 16,5-8 1-16,0 8 0 15,-10 5 0-15,-9-6 0 16,-2-7 1-16,-8 11 0 15,0 2 0-15,-16-6 0 16,0-2 0-16,-13-2 0 0,-3-9 1 31,-29-4-1-31,8-9 0 16,3-10-1-16,10-9 1 16,3-4-2-16,11-9 1 15,12 4-1-15,14-1 1 16,8 5-1-16,13-5 0 15,16-5 0-15,0-5 0 16,-5 0 0-16,5-1 1 16,-3 3 0-16,-13 6 1 0,-5 0 0 15,-8 2 0-15,-11 3 0 16,-10 7 0-16,0 6-1 16,-6 8 0-16,3 6-1 15,-5 2 1-15,5 5-1 16,5 5 1-16,6 1-1 15,5-1 1-15,5-4 0 16,11-9 0-16,-3-5 0 16,11-8 1-16,-8-5 0 15,5 0 0-15,0-1-1 16,0 6 0-16,-5 6 0 16,5-4 0-16,-5 6-1 15,-8 6 1-15,-3 2 1 16,3 2 0-16,-8 1 2 15,-8-1 1-15,0 1 0 16,-14 0 1-16,4-1 0 16,-3-2 1-16,-3-3-2 0,0 1 1 15,8-1-3-15,0-5 0 16,0-8-7-16,3 3 1 16,10-3-16-16,11 2 0 15,8 1-4-15,-3 0 0 16,3-3-2-16,21-8 1 15,0-8 4-15,-8 14 1 16</inkml:trace>
  <inkml:trace contextRef="#ctx0" brushRef="#br0" timeOffset="257566.2701">10843 13298 86 0,'-14'29'43'0,"6"-8"-70"0,8-18 104 0,0 0-78 16,0-3 1-16,0 0-22 15,0 0 0-15,8-3 12 16,-8-5 0-16</inkml:trace>
  <inkml:trace contextRef="#ctx0" brushRef="#br0" timeOffset="260644.4408">11470 13039 64 0,'-11'-3'32'0,"6"-8"-18"0,5 11 33 0,0-5-47 16,0 5 1-16,0 0-1 16,0 0 1-16,8 0-6 15,0-3 0-15,13 1-14 16,3 2 0-16</inkml:trace>
  <inkml:trace contextRef="#ctx0" brushRef="#br0" timeOffset="260800.6358">11957 12943 62 0,'-6'3'31'0,"4"-6"-21"16,-1 1 42-16,-2 2-52 15,-1 0 1-15,-2 0-1 16,3-8 1-16,2 5-20 16,6 6 1-16,2-1-1 15,3-2 1-15</inkml:trace>
  <inkml:trace contextRef="#ctx0" brushRef="#br0" timeOffset="260972.5142">11806 13359 78 0,'-8'2'39'0,"2"6"-56"0,6-8 77 15,0-5-60-15,0-3 0 16,0 0-12-16,3-2 1 15,2-1-3-15,3-2 1 0</inkml:trace>
  <inkml:trace contextRef="#ctx0" brushRef="#br0" timeOffset="262113.2114">12345 13052 46 0,'-13'-11'23'0,"11"25"-21"15,2-14 23-15,10-3-22 16,1 0 0-16,13-5 1 15,-1-2 1-15,6-9-7 16,1-7 0-16,1 5 4 16,-7-6 1-16,-3-2-2 15,-7 0 0-15,-7 0 0 16,-1 2 0-16,-12 4-1 16,-1-1 1-16,-7 13-1 15,-7 1 0-15,-3 2 0 16,-2 5 0-16,-1 8-1 15,4 8 1-15,-1 6 0 16,0 10 0-16,3 6 1 0,2 9 0 16,1 12 0-16,12 2 1 15,-1 8 0-15,4-2 1 16,3-11 1-16,5-3 0 16,-2-2 0-16,-1-9 0 15,1-9 0-15,0-9 1 16,5-8-1-16,-8-13 0 15,0-5-2-15,0-6 1 16,5-7-2-16,-5-12 1 16,0 4-2-16,3-14 1 0,2-2-2 15,6 0 1-15,2 2 0 16,11 0 0-16,5 14-1 16,5 5 1-16,0 7-1 15,3 14 1-15,-2 6-1 16,-1 10 1-16,-5-1-1 15,-5 1 1-15,-8 0 0 16,-11 0 0-16,-5 0 0 16,-10-8 1-16,-3 2 0 15,-9-2 0-15,-7 0-1 16,-8 0 1-16,3 0 0 16,-3-3 0-16,8-2-1 15,5-3 0-15,0 0-1 16,6-3 1-16,7 1-1 15,3-1 1-15,3 1-1 16,13 2 0-16,8 0-1 0,7 10 1 16,12 9 0-16,-1 7 1 15,1 1 0-15,4-12 0 16,-2 9 1-16,-8-3 1 16,-7-2 2-16,-9-3 0 15,-3 2 0-15,-4-7 0 16,-12-1-1-16,6-4 1 15,-2-4-6-15,-1-4 0 16,6-4-18-16,13-1 1 16,7-12-4-16,14-10 0 0</inkml:trace>
  <inkml:trace contextRef="#ctx0" brushRef="#br0" timeOffset="262738.2208">12898 13192 37 0,'-31'0'18'0,"-9"0"-8"0,32 0 22 16,3 0-26 0,-3 0 1-16,5-3 1 0,-2 3 1 15,8-7-12-15,12 1 0 16,15 1 9-16,9 2 1 16,1-2-4-16,5 2 1 15,0 3-1-15,-3 3 0 16,-7-3-1-16,-4 3 1 15,-4-3-2-15,-14 2 1 16,-2-4-6-16,-9 4 0 16,-4-4-6-16,-6-1 1 0,0-2-5 15,-3-3 0-15,-7-3-3 16,-4-2 0-16,4-3 7 16,-1 0 1-16,4-2 9 15,-4 4 1-15,3 1 7 16,3 3 0-16,0 2 4 15,5 8 1-15,2 2-1 16,1 6 1-16,3 6-3 16,2 4 0-16,0 3-4 15,0 6 1-15,0 4-2 16,2 4 1-16,3-1-4 16,1-5 1-16,-4-8-2 15,4-5 1-15,-4 6-1 16,6-12 1-16,0-2-4 15,3-5 0-15,5-9-15 16,13-2 1-16,5-7-5 16,-2-22 0-16</inkml:trace>
  <inkml:trace contextRef="#ctx0" brushRef="#br0" timeOffset="263472.553">13422 13057 38 0,'-10'-10'19'0,"-4"2"-4"0,12 5 24 0,-1 0-36 16,3 3 0-16,3 0 2 15,5-2 0-15,8-6-6 16,2-3 0-16,6-7 4 16,0-3 0-16,2 2-2 15,1-2 1-15,-1-3 0 16,-7 3 0-16,-9 2 0 16,1 1 1-16,-8 2 0 15,-6 5 0-15,-2 1 1 16,-6 4 0-16,3 4-1 15,3 7 0-15,-6 3-1 16,3 5 1-16,-5 8-2 0,5 14 1 31,3 31 1-31,5-3 0 16,2 1-1-16,4-8 1 16,7-9-1-16,-8-7 1 15,1-14 0-15,-1-2 0 16,-3-8-2-16,-2 0 0 15,-2-3 0-15,-1-5 0 16,-2-3 0-16,-3 3 0 16,-11-2-1-16,1-4 1 15,-3-2-1-15,-6 0 0 0,-2 0 0 16,0 3 1-16,0 0-1 16,5-1 0-16,6 1-1 15,-1-1 1-15,6 1 0 16,8 0 0-16,10-3 0 15,13 0 1-15,12 0-1 16,9 2 1-16,4-4 0 16,7 2 1-16,-3 0-1 15,-4-3 0-15,-9 3 0 16,-7-3 0-16,-4 3 0 16,-4-2 0-16,-3 2-1 15,-8 0 1-15,-3 0-2 16,-5 0 1-16,0 0-10 15,0 2 0-15,0-2-14 16,13-2 1-16</inkml:trace>
  <inkml:trace contextRef="#ctx0" brushRef="#br0" timeOffset="267269.5055">14362 12898 45 0,'-19'0'22'0,"1"14"-8"16,15-14 23-16,-2 0-33 16,-3 0 0-16,2 0 5 15,1-6 0-15,0 6-11 16,-3 0 0-16,8 0 7 15,5-2 0-15,3-1-2 16,8 3 0-16,8 8-3 0,0 3 1 16,10 2-1-16,3-3 1 15,0-2-1-15,3 0 1 16,-11 0-1-16,-3-2 1 16,-5 1-1-16,-2-1 1 15,-8-1 1-15,-1 0 0 16,-7 3 0-16,-1 0 1 15,-4 0 0-15,-9 3 1 16,1-1-1-16,-9 4 0 0,-2-1-1 16,0 3 0-16,-3 0-1 15,0-3 0-15,0 3-1 16,1-8 0-16,-4 2 0 16,3 1 0-16,-2 2 0 15,2-2 0-15,3-1 0 16,8-2 0-16,-1-3 0 15,6-2 0-15,3-6-1 16,5-2 0-16,3 2-7 16,7 1 0-16,12-4-14 15,-1 1 1-15,10-11-2 16,9-8 0-16</inkml:trace>
  <inkml:trace contextRef="#ctx0" brushRef="#br0" timeOffset="268144.5483">14666 13205 46 0,'-5'-2'23'0,"2"-1"-19"0,3-2 41 0,0 5-42 15,-3-3 0-15,1 0 2 16,-1 3 1-16,3 0-7 15,-3 0 0-15,-10 3 4 16,-3 5 1-16,-8 3-2 16,1 5 0-16,-4 2-2 15,1 3 1-15,-1-2 0 16,3 2 0-16,1-3 0 16,1-10 1-16,1-2 0 15,0-1 1-15,8-2 0 16,0-3 0-16,5 2-1 15,0 1 0-15,0 2-1 16,8-2 0-16,8-3-10 0,2-3 1 16,12-2-12-16,12-11 1 15,-2-16-2-15,2-18 0 16</inkml:trace>
  <inkml:trace contextRef="#ctx0" brushRef="#br0" timeOffset="268863.2779">14994 13076 40 0,'-5'-11'20'0,"10"-13"-15"15,-2 16 36-15,-1-5-36 16,6 0 1-16,-3 5 2 15,3-3 1-15,3 1-11 16,0 5 0-16,2 5 8 16,-3 0 1-16,1 5-4 0,-3 3 1 15,2 2-1-15,1 4 0 16,-3 7-2-16,3 8 1 16,-3-5-2-16,-1 2 1 15,7 3 0-15,-1 0 0 16,5-2 0-16,1-1 1 15,-1-5-1-15,4-7 1 16,-6-6 0-16,2-11 0 16,1-8-1-16,-1-2 0 15,-5-8 0-15,1-6 0 16,-7-2 0-16,1-5 0 0,-2-3 0 16,-6 3 0-16,-6-4-1 15,-2 15 1-15,-2-1-1 16,-6 0 1-16,-3 3-1 15,-2 2 0-15,0 6 0 16,3 5 0-16,-4 0 0 16,7 6 1-16,4 2 0 15,3 2 0-15,8 1-1 16,11 2 1-16,5-5 0 16,13 3 1-16,0-3-2 15,0 0 0-15,8 5-4 16,0-5 1-16,0 5-11 15,-5 1 1-15,5 2-9 16,-5-3 0-16,-1-2-2 16,-4-3 1-16</inkml:trace>
  <inkml:trace contextRef="#ctx0" brushRef="#br0" timeOffset="269144.5626">15735 13189 83 0,'-3'11'41'0,"-2"-16"-60"0,5 5 93 0,0 0-74 16,0 0 1-16,0 2-1 15,0 1 1-15,0 0-2 16,0-1 1-16,-3-2-10 16,1 0 0-16,2 3-11 15,-3-8 0-15,-2-16-2 16,-9-17 0-16</inkml:trace>
  <inkml:trace contextRef="#ctx0" brushRef="#br0" timeOffset="279816.553">2958 14129 42 0,'-26'2'21'0,"-14"-7"-3"0,32 2 21 16,0 3-34-16,3-2 1 15,-3-1 4-15,2 1 0 16,1 4-12-16,5-2 1 16,8 0 8-16,8-2 0 15,13 4-3-15,0-2 1 16,8 3-1-16,8-1 0 15,6 4-2-15,1-1 0 16,-9 0 0-16,2 1 1 16,-6-1-2-16,-9-2 1 15,-4-1-2-15,-7-4 1 0,-12-1-5 16,1-2 0-16,-8-1-7 16,-2 4 1-16,-6-1-9 15,3 0 1-15,-11 17-6 16,2-6 0-16</inkml:trace>
  <inkml:trace contextRef="#ctx0" brushRef="#br0" timeOffset="280113.4118">2913 14322 57 0,'-32'-5'28'0,"11"7"-28"16,18 1 53-16,3 0-49 15,0-3 0-15,11-3 3 0,13-2 0 16,8 2-8-16,2 0 0 16,14 6 6-16,2-6 1 15,3 3-3-15,-3 0 1 16,0 0-3-16,-5-2 1 16,-8-1-4-16,-7 3 1 15,-7 0-6-15,-4 0 0 16,-9 0-8-16,-2-8 1 15,-5 0-8-15,-6-8 1 16,-5-10 1-16,-5-1 0 16</inkml:trace>
  <inkml:trace contextRef="#ctx0" brushRef="#br0" timeOffset="280441.5687">3183 14012 63 0,'-21'-2'31'0,"8"-4"-35"0,13 6 69 0,2 3-62 16,3 0 0-16,9 2 0 15,2 3 1-15,13 2-6 16,5 1 1-16,8 5 3 16,3-5 0-16,-8-4-1 15,3 1 1-15,-8 3-1 16,0 2 1-16,-9 3 0 16,-4 3 1-16,-3 2 0 15,-11 3 0-15,-5 2 0 16,-3-7 0-16,-2 4 0 15,-3 4 1-15,-10-1-1 16,-3-2 1-16,-6 0-2 16,1-8 1-16,2 0-1 0,0-3 0 15,5-3-2-15,4-2 1 16,4-2-7-16,0-6 0 16,9-11-17-16,12-2 1 15,-2-6-4-15,8 4 0 16</inkml:trace>
  <inkml:trace contextRef="#ctx0" brushRef="#br0" timeOffset="281207.2342">3858 14002 42 0,'-53'8'21'0,"18"0"-9"0,30-8 27 16,-3 0-35-16,3 2 1 15,5-2 4-15,5-2 1 16,14 2-11-16,7 0 0 0,14 2 8 16,-1 1 0-16,4-3-3 15,10 0 1-15,-3-8-3 16,-2 0 0-16,-1 0-6 15,-10 3 0-15,-2-3-6 16,-12 5 0-16,-9-2-6 16,-12 5 1-16,-4 3-6 15,-6 2 1-15,-11 0 4 16,-5 6 0-16,-2-3 11 31,-38 39 5-31,94-86 6 16,-62 44 0-16,11 5 9 15,5 9 1-15,0-3 2 16,0 8 1-16,8 10-8 16,0 3 0-16,5 3-4 15,-2 5 1-15,5 2-4 0,0 6 0 16,5-8-4-16,-2-10 1 16,2-4-7-16,1-9 1 15,7-14-11-15,0-11 1 16,6-13-5-16,-1-21 1 15</inkml:trace>
  <inkml:trace contextRef="#ctx0" brushRef="#br0" timeOffset="282394.6969">4175 13846 59 0,'-18'5'29'0,"-1"-5"-32"0,16 0 55 0,1 0-50 16,2-3 1-16,0 3 1 15,2 8 1-15,6 11-6 16,-2 10 0-16,-1 16 4 16,0 5 1-16,3 16-2 15,-3-5 1-15,1 5-1 16,-1 0 0-16,3-2 0 16,-3-9 0-16,1-10-1 15,-1-10 1-15,3-14-1 16,-6-13 0-16,1-13 0 15,0-11 0-15,-1-11-1 16,1 3 1-16,0-5-1 16,7 0 1-16,-4 0-1 15,-1 0 0-15,0 5-1 16,3 6 1-16,-3 5-1 0,-2 5 1 16,2 8 1-16,-2 5 0 15,2 8 1-15,-2-2 0 16,5 7 0-16,0 14 1 15,5 0 0-15,-2-1 1 16,7 4-2-16,1-1 1 16,-1-7-2-16,-5-9 1 15,6-10-2-15,2-5 1 16,0-11-1-16,0-5 1 16,1-11 0-16,-7-5 0 0,1 5-1 15,-5 0 1-15,-3-5-1 16,-6 0 1-16,-2-3 0 15,-5 6 0-15,-5 5-1 16,-1 5 0-16,-2 5 0 16,2 11 0-16,1 8-1 15,2 11 1-15,5-4-1 16,3 12 0-16,5 7 1 16,9-2 0-16,1-6-1 15,9-4 1-15,3-12 0 16,2-7 1-16,0-11-1 15,-3-11 0-15,3 4 0 16,-2-9 1-16,-6-3-1 16,-5-2 0-16,-5 5 0 15,2 3 1-15,-5 8-1 16,2 8 0-16,1 10 0 0,2 8 0 16,-2 3 0-16,2 5 1 15,-2 14 0-15,-6-1 0 16,3-2 1-16,-8-3 0 15,0-3 0-15,-6-2 1 16,6-8-1-16,0-5 0 16,0-11-1-16,0-11 0 15,0-10 0-15,-2-11 0 16,-3 3-1-16,-1-5 0 16,-4-3 0-16,2 2 0 15,0 22-1 1,5 10 1-16,8 9-1 15,9-1 1-15,2 5-1 16,5 6 1-16,5-5-1 16,3-6 1-16,6-2 0 15,-4-6 0-15,-2-5 0 16,-2 8 0-16,-6-5 0 16,0-6 1-16,-7-7-1 15,-7-1 0-15,-4-2 0 16,-3-3 1-16,-5 3-1 15,-3 0 0-15,-11 5 0 16,3 6 0-16,-2 7 0 16,-1 8 0-16,1 14 0 15,-1 7 0-15,9-2 0 16,2 10 0-16,16 6 1 16,5 2 0-16,11-5 1 0,5-2 0 15,5-9 0-15,9-5 0 16,-9-5 0-16,-2-8 0 15,0-8-1-15,-6 3 0 16,-5-3-1-16,-8-3 0 16,1-2-10-16,-6 2 1 15,-3 1-17-15,-8-4 0 16</inkml:trace>
  <inkml:trace contextRef="#ctx0" brushRef="#br0" timeOffset="284394.75">5699 14192 42 0,'-18'-18'21'0,"12"-6"1"0,4 16-2 0,2 8-17 15,-3-5 0-15,0 2 3 16,3 8 0-16,0 9-6 16,0 9 1-16,6 9 5 15,-1 3 1-15,0 7-2 16,3 8 0-16,-3-5-1 16,1 0 0-16,-1-13-2 15,-2-6 0-15,-3-5-1 16,0-5 0-16,0-13 0 15,0-11 0-15,0-10 0 16,0-14 0-16,0-3-1 16,5-7 1-16,-2-3-1 15,5 0 0-15,5 11-1 16,-3 5 1-16,4 7-1 16,-4 12 1-16,3 12-1 15,-5 12 1-15,3 2 1 0,2 7 0 16,-2 12 1-16,2 7 0 15,-5-2 2-15,0-1 0 16,-5-4 0-16,-3-11 1 16,0-6-2-16,0-5 1 15,0 3-2-15,2-16 1 16,3-13-3-16,1-11 1 16,2-10-1-16,-3 2 1 15,3-5-1-15,2-3 0 16,1 6-1-16,2 0 1 15,1 10 0-15,-4 5 0 0,-2 6-1 16,-3 8 1-16,6 7-1 16,-6 9 1-16,3 5 0 15,3 0 0-15,-3 10 1 16,0 11 0-16,2 0 0 16,1 0 1-16,2 0-1 15,-2-13 1-15,2 3-1 16,0-11 1-16,6-6-1 15,2 9 0-15,-3-14-1 16,3-10 1-16,-5-11-1 16,3-3 1-16,-1-7-1 15,-4-6 1-15,-4 6-1 16,-2-4 0-16,-5 4 0 16,-1 0 0-16,-2-4 0 15,6 7 0-15,-6 4 0 16,0 6 0-16,0 5 0 0,0 8 0 15,0 5 0-15,0 8 0 16,0 3 0-16,2 8 1 16,4 16-1-16,-1-3 1 15,0 5-1-15,0-2 1 16,3-19-1-16,0-2 1 16,6-4-1-16,-4-1 1 15,6-4-1-15,3 1 1 16,-6-11-1-16,0-11 1 15,-2-7-1-15,2-6 1 0,-5-10-1 16,-3 4 1-16,3-1-1 16,-3 2 1-16,1 5-1 15,-4 3 0-15,1 2 0 16,2 14 0-16,-2 7 0 16,2 6 0-16,0 11 0 15,6 10 0-15,0 3 1 16,4 7 0-16,-1-2-1 15,7-15 1-15,3-6-1 16,2-3 1-16,1 3-1 16,2-11 0-16,-3-13 0 15,-10-8 1-15,0-8-1 16,-3-7 1-16,-5 4-1 16,0-5 0-16,0-2 1 15,-3 0 0-15,1-1-1 16,-4 9 0-16,3 5 0 0,1 5 0 15,-1 8 0-15,0 10 0 16,11 9-1-16,-3 7 1 16,3 1-1-16,5 10 1 15,1 5 0-15,-1 1 0 16,-5-3 0-16,0 2 1 16,-9-5-1-16,1-13 0 15,-8 5 0-15,-5-10 1 16,-3-3 0-16,-2 2 0 15,-6 3-1-15,-3-7 1 0,1-12-1 16,2-4 1-16,0-3-2 16,5-3 1-16,3 0-1 15,6 3 1-15,7 5-1 16,8 2 1-16,6 6-1 16,7 0 0-16,3 0 0 15,3-5 1-15,5-5 0 16,-2-14 0-16,-1 0 0 15,-2-10 0-15,-3-9 0 16,0-4 0-16,-13-1 0 16,0-2 1-16,-8 2-1 15,0-2 0-15,-8 2 0 16,0 6 0-16,0 7 0 16,-6 9 1-16,6 7-2 15,-2 9 1-15,-1 10 0 16,0 10 1-16,3 9 0 15,0 10 0-15,0 6 0 0,3 12 1 16,2 14-1-16,8 0 1 16,-2 2-1-16,0-2 1 15,2 0-2-15,3-11 1 16,2-7-1-16,3-14 1 16,3-5-1-16,0-11 0 15,0-13-1-15,-3-8 0 16,-8-8-5-16,1-5 1 15,-9-6-8-15,-5 1 1 16,-3 2-12-16,-7-2 0 0,-4-1-3 16,-2-2 1-16,-5 5 1 15,-8-7 1-15,0 7 6 16,-13 3 1-16</inkml:trace>
  <inkml:trace contextRef="#ctx0" brushRef="#br0" timeOffset="284535.4071">6850 14142 74 0,'-29'-3'37'0,"42"-7"-43"15,0 7 89-15,14-2-78 16,13 0 0-16,7 5 0 16,6 5 0-16,-3 0-15 15,6 0 1-15,2 3-12 16,-2 0 1-16,-14-18-6 16,11-9 1-16</inkml:trace>
  <inkml:trace contextRef="#ctx0" brushRef="#br0" timeOffset="285301.0124">8096 13933 46 0,'-24'-13'23'0,"1"-11"-17"15,12 16 35-15,6 0-36 16,-1-3 0-16,4 6 4 16,-6 3 1-16,3 7-11 15,5 11 0-15,0 15 8 16,2 12 0-16,1 7-1 15,5 11 0-15,-3-11-1 0,0-2 1 16,9-1-1-16,-9-4 0 16,-2-9-1-16,-3-5 1 15,0-13-1-15,0-11 0 16,0-13-2-16,0 1 0 16,2-9-2-16,6-11 1 15,5 1-1-15,-2-1 0 16,7 6-1-16,6 11 1 15,11 7-1-15,2 8 0 32,10 16 1-32,-10-2 0 0,-13 15 0 15,-13 1 0-15,-9-4 1 16,-10-4 0-16,-7-3 0 16,-9-1 1-16,-3-1 0 15,6-6 0-15,-3-9 0 16,-2-1 0-16,-1-9-1 15,-2-7 0-15,0-4-1 16,5-7 1-16,6 0-4 16,5 0 0-16,21 8-10 15,5-1 1-15,8 4-12 16,11-1 0-16,5 1-3 16,2-4 1-16,9-2 1 15,5 6 0-15</inkml:trace>
  <inkml:trace contextRef="#ctx0" brushRef="#br0" timeOffset="285597.9221">8533 14401 81 0,'5'35'40'0,"11"-22"-57"0,-8-13 95 16,5-5-75-16,-5-6 1 15,5-8-1-15,-2-4 1 16,-3-1-6-16,-3-3 0 16,0-2 4-16,-5-2 0 15,0 4-2-15,-5 3 1 16,-8 6-1-16,-8 5 0 15,-3 5 0-15,0 8 1 16,3 10 0-16,5 9 0 16,3-3 1-16,13 7 0 15,13 12 1-15,6 4 1 0,4-4-1 16,6-3 1-16,6-6-2 16,-3-7 1-16,5-9-4 15,-6-5 0-15,1-5-13 16,-5-5 0-16,-6 0-12 15,-5-3 0-15,5-5-2 16,0-6 0-16</inkml:trace>
  <inkml:trace contextRef="#ctx0" brushRef="#br0" timeOffset="286444.5108">9549 14290 33 0,'-8'13'16'0,"8"-5"-4"15,0-8 25-15,0 3-30 16,0 2 1-16,0-2 5 16,0 0 0-16,0-3-16 15,0-3 1-15,0 3 10 16,0-8 1-16,0-11-4 16,0 1 0-16,0-6-3 15,-5 0 1-15,-3 3-2 16,-6 3 0-16,-4-4-1 15,2 9 1-15,-10 3-1 16,7 7 1-16,-7-2-2 16,7 7 1-16,-7 14-1 0,7 11 1 15,11 4 1-15,-2-1 0 16,10 7 1-16,10 2 0 16,-2-7 1-16,8-3 1 15,8-8 0-15,0-10 1 16,2-9-2-16,-2-9 0 15,-11-15-1-15,3 7 0 16,-8-7-1-16,0-1 1 16,0-4-1-1,-3 3 0-15,-2 6 0 0,2 5 0 0,-5 5 0 16,3 8 1-16,2 8 0 16,-5 5 1-16,0 0 0 15,8 8 1-15,8 6-1 16,5-4 1-16,-3 4 0 15,9-6 0-15,-11-2-1 16,5-4 0-16,-5 1-1 16,0-5 1-16,-8-1-2 15,0-2 1-15,-1-2-2 16,-1-6 0-16,2-3-11 16,-8 0 0-16,16-12-17 15,-6-12 1-15,11 1-3 0,3-17 1 16</inkml:trace>
  <inkml:trace contextRef="#ctx0" brushRef="#br0" timeOffset="287538.2457">10247 14229 42 0,'0'6'21'0,"8"-17"-14"15,-5 3 27-15,-3-3-31 16,5-2 1-16,-5 0 4 16,0 0 0-16,-5 0-8 15,2-1 0-15,-5-2 7 16,-5 1 1-16,0-1-3 16,2 5 1-16,-2 6-3 15,-3 0 1-15,0 7-2 0,0 9 0 16,-2 5 0-16,7 13 0 15,3 10 1-15,8 1 1 16,11 8 1-16,5-1 0 16,13-2-1-16,0-8 0 15,0-10-1-15,8-9 1 16,0-10-2-16,-2-8 0 16,-6-8-1-16,-5-8 0 15,-3-5 0-15,-8 5 1 16,-2-5-1-16,-6 0 1 15,3-3-1-15,-8 3 1 0,8 5-1 16,-3 6 1-16,-5 4-1 16,0 14 0-16,3 0-1 15,2 8 1-15,11 13-1 16,-3-2 0-16,6-3-1 16,7-6 1-16,-2-5 0 15,8-7 0-15,-3-9 0 16,-6-8 0-16,-1-5 0 15,-6 6 1-15,-1-6-1 16,-7-3 1-16,0-2-1 16,-2-5 1-16,-6 2-1 15,0 3 1-15,0 2-1 16,-6 3 0-16,4 6 0 16,-4 7 0-16,4 9 0 15,2 7 0-15,0 8 0 16,8 0 0-16,0 13 0 0,5 11 0 15,3 8 0-15,0-5 0 16,7 5-1-16,-1 2 1 16,-7-2 0-16,7-2 0 15,-12 2 0-15,-2-6 1 16,-3-4-1-16,-10-6 0 16,2-8 0-16,-10-5 0 15,-3-9 0-15,-7-4 0 16,-7-6 0-16,-7-10 0 15,-2-11 0-15,-12-8 0 0,12-5-1 16,-4-13 1-16,9-3-1 16,5 8 1-16,8-3-1 15,7 0 0-15,4 1 0 16,10 2 1-16,8 2 0 16,8 6 0-16,13 8 1 15,11 8 0-15,4 8 0 16,-6 5 1-16,-1 2 0 15,0 3 0-15,-6-2-1 16,-9 2 1-16,-1-2-1 16,-13 0 0-16,-6-1-2 15,-4-4 1-15,-4-1-11 16,-4-5 0-16,-3-2-14 16,-3-1 0-16</inkml:trace>
  <inkml:trace contextRef="#ctx0" brushRef="#br0" timeOffset="288678.8876">11160 14153 40 0,'-5'10'20'0,"-3"3"6"16,8-10 1-16,0 0-24 15,0-3 1-15,0 0 0 0,0-3 1 16,0-2-7-16,0-6 1 16,-8 1 4-16,5 2 0 15,-5-3 0-15,-5 3 0 16,-3 0 0-16,-5 6 0 16,-3-1 0-16,3 3 0 15,5 3-1-15,-5 2 1 16,10 5-1-16,-2 12 0 15,5 4 0-15,8 0 1 16,6 6 1-16,9 11 0 16,9 4 1-16,8-4 0 15,2-4-1-15,-2-10 0 16,37-37-1 0,-19-18 1-16,-2-1-2 15,-6-15 0-15,-7-8-1 16,-6-3 0-16,-8-5 0 15,-8 0 0-15,-10-1 0 16,-3 12 0-16,0 10-1 16,-3 8 1-16,-2 2-1 15,-8 11 1-15,5 6 0 16,0-4 0-16,0 17 0 16,5 10 0-16,-2 11 0 15,5 10 0-15,5 4 0 16,-2 6 1-16,5 12 1 15,8-8 0-15,10-1 0 0,14 4 0 16,-3-1-1-16,2-8 1 16,6-10 0-16,0-8 0 15,0-11-3-15,-8-10 1 16,-2-14-1-16,-9-7 1 16,-5-1-1-16,-7-5 1 15,-4-5-1-15,-2 0 1 16,-2 0-1-16,-6 2 1 15,-6 6-1-15,-4 5 1 16,-6 3-1-16,-5 3 0 16,-1 4 0-16,9 4 0 0,-5 7 0 15,-3 11 0-15,7 10-1 16,6-5 1-16,8 14-1 16,6 7 1-16,10 3 0 15,7-3 0-15,6-5 0 16,-5-7 0-16,11-12 0 15,-1-7 0-15,6-9 0 16,-9-2 1-16,-1-5-1 16,-7-3 1-16,-4-2-1 15,-6-1 1-15,-5 0-7 16,-3 1 1-16,-5-1-15 16,-5 1 1-16,5-1-10 15,-8-5 1-15</inkml:trace>
  <inkml:trace contextRef="#ctx0" brushRef="#br0" timeOffset="347868.325">2863 15309 22 0,'-19'-8'11'0,"3"-11"6"15,11 17 11-15,-3-9-20 16,-5 6 1-16,2 5 5 15,-5-3 0-15,6 1-16 16,-1-1 1-16,6-2 11 0,0-1 1 16,18 1-5-16,8 2 1 15,14 3-3-15,9 0 1 16,-1 0-4-16,10 0 1 16,8-2-2-16,-3-1 1 15,-8-2-3-15,-5 2 0 16,-8 3-8-16,-3 3 1 15,-7 2-12-15,-11 3 1 16,-8-8-1-16,-11 0 1 16</inkml:trace>
  <inkml:trace contextRef="#ctx0" brushRef="#br0" timeOffset="348071.5082">3072 15261 56 0,'-13'-5'28'0,"5"10"-35"16,8 0 59-16,0 6-51 15,0 8 1-15,0 10 3 16,0 2 1-16,2-4-7 16,-2 5 0-16,0 10 4 15,0 6 0-15,6 2-2 16,-1-8 1-16,5-2-10 16,1-3 1-16,5-8-10 15,-3-8 0-15,3-13-2 16,0-13 1-16</inkml:trace>
  <inkml:trace contextRef="#ctx0" brushRef="#br0" timeOffset="349212.0974">3315 15089 46 0,'3'-26'23'0,"-6"-19"-20"0,3 34 45 15,0 1-41-15,0 2 0 16,-2 2 1-16,2 4 1 15,0 4-12-15,0 9 0 16,0 0 8-16,2 10 0 16,-2 18-4-16,3-2 1 15,0 22-2-15,-1 4 1 0,-2-2-1 16,0 8 0 0,3 0 1-16,-3-6 0 0,2-10 0 15,-2-13 0-15,8-14 0 16,-5 3 0-16,0-10 0 15,-1-11 1-15,4-14-2 16,-4-12 1-16,6-9-1 16,0 9 0-16,0-11 0 15,3-3 0-15,-1 8 0 16,-2-2 0-16,-3 2 0 16,-2 5 0-16,2 6 0 15,-2 0 0-15,5 13 0 16,-3 5 1-16,1 8 0 15,-1-2 0-15,3 8 1 16,0 4 1-16,0 9 0 16,2 3 0-16,-2-1 0 15,5 0 0-15,3-15-1 16,8-1 1-16,3-7-2 0,4 5 0 16,-2-8-1-16,1-8 1 15,-4-11 0-15,-5-7 0 16,-2-6-1-16,-3-3 1 15,-9 12-1-15,1-7 1 16,-5-7-1-16,-3 3 1 16,-3 2-1-16,-2 8 1 15,0 3-1-15,-6 5 0 16,3 11 0-16,-2 10 0 16,-1-8-1-16,6 8 0 0,2 11 0 15,6 5 1-15,2 6-1 16,8-6 1-16,1-8 0 15,4-5 1-15,3-11-1 16,6-10 0-16,2-11 0 16,-5-5 1-16,-1 2-1 15,1 3 1-15,-5-5-1 16,-6 5 0-16,-2 8 0 16,-6 8 0-16,3-5 0 15,-3 13 0-15,3 11 0 16,3 10 0-16,-3 2 1 15,-3-7 0-15,5 3 0 16,-2-6 0-16,-2-5 0 16,-1-3 1-16,3-8-1 15,-5-5 1-15,-3 0-2 0,2-10 1 16,1-14-1-16,2 0 1 16,3-5-1-16,-3 8 0 15,3-3 0-15,6 8 0 16,-1-2 0-16,5-1 0 15,1 19-1-15,-1 0 1 16,-2-11 0-16,0-4 0 16,-5-4 0-16,2 6 0 15,-5-3 0-15,0 3 0 16,-6-1-1-16,-2 7 1 16,-2 1 0-16,-6 6 0 0,-3 8 0 15,-5 11 0-15,3-11 0 16,-3 5 0-16,3 13 0 15,8 9 0-15,7 2 1 16,14 2 0-16,3-12 0 16,5-1 0-16,5 1 0 15,2-1 1-15,1-7-1 16,-5-1 0-16,-3-2 0 16,-3-5 0-16,-11-3-3 15,3-3 0-15,-5-2-16 16,0 5 0-16,-8-8-8 15,-2-8 1-15</inkml:trace>
  <inkml:trace contextRef="#ctx0" brushRef="#br0" timeOffset="350135.2958">4720 15624 40 0,'-16'21'20'0,"11"3"-2"15,5-19 13-15,0 0-28 16,0-2 1-16,0 5 5 16,3-6 1-16,-3-2-11 0,2-10 1 15,1-6 6-15,0-5 1 16,5-6-3-16,-6 9 1 16,1-9-3-16,-1-2 1 15,-2-2-3-15,-2 1 1 16,-1 9-1-16,1 5 1 15,-6 11-1-15,2 13 0 16,4-3 0-16,2 11 0 16,2 13 1-16,9 11 0 15,5 2 1-15,2-13 0 16,6-2 0-16,0-6 1 0,-3-10 0 16,0 2 1-1,14-45-1 1,-1 3 0-16,-2-3-1 15,-3 0 1-15,-3 6-2 16,3 8 1-16,-5 7-2 16,0 11 1-16,0-5 0 15,-6 7 0-15,4 9 0 16,-7 7 1-16,-4 6 1 16,-6 8 1-16,-5-6-1 15,-8 1 0-15,0-11-1 16,-7 2 1-16,-7-7-7 15,-1-11 0-15,-4-11-14 16,6-18 1-16,8 5-9 16,-1-21 1-16,7-5-2 15,1-5 0-15,-4 2 5 0,-1 13 0 16,-5 8 42 0,-39 93-20-1,97-146 20-15,-58 67 0 16,3 7 1-16,5 3 1 15,5 3-1-15,1 0 1 16,7-3-37-16,13 3 0 16,6-9-7-16,-3-4 1 15</inkml:trace>
  <inkml:trace contextRef="#ctx0" brushRef="#br0" timeOffset="350744.6914">5667 15396 53 0,'-13'-10'26'0,"10"-17"-22"0,9 22 39 16,-4-1-41-16,6-1 0 15,-2 1 5-15,7 14 0 16,3 3-8-16,-3 7 1 15,0 14 5-15,3-11 0 16,-5 8-1-16,2 3 1 16,-5 5-2-16,2-3 0 15,-4-7-1-15,-4-1 1 16,-2-10 0-16,-2-8 0 16,-9-5-1-16,-2-11 1 0,-8-5-2 15,0-8 1-15,-3 2-1 16,0 0 0-16,-3 1-2 15,1 5 1-15,-3 5-2 16,0 8 1-16,5 0-1 16,8-3 1-16,3 8 1 15,13 6 1-15,10 5 1 16,6 8 1-16,6-3 0 16,7-3 1-16,5-2 0 15,-2-5 0-15,-3 2-2 16,0-5 0-16,-10-3-3 15,-1-2 0-15,-5-3-14 16,0 3 0-16,6-6-9 16,-3-5 0-16</inkml:trace>
  <inkml:trace contextRef="#ctx0" brushRef="#br0" timeOffset="351307.189">6321 15396 41 0,'-11'-13'20'0,"6"2"-11"15,5 6 15-15,0 5-20 16,0 0 0-16,8 8 4 16,0 10 1-16,5 12-9 15,3-4 0-15,5 11 8 16,-5 5 1-16,-3 1-1 16,-2-6 0-16,-6-8 0 0,0-5 0 15,-2-14-1-15,-3-10 0 16,5-18-1-16,1-17 0 15,2 1-2-15,5-6 0 16,0-2-4-16,6 0 1 16,-1 2-8-16,1 6 1 15,4 7-12-15,4 9 0 16,2 18-7-16,-3 2 1 16,-2 6-1-16,-3 8 0 15</inkml:trace>
  <inkml:trace contextRef="#ctx0" brushRef="#br0" timeOffset="351588.8592">6739 15579 49 0,'-11'39'24'0,"14"-7"-22"0,5-27 53 0,-3-2-51 16,-5-3 0-16,6-5 1 15,1-11 1-15,4-3-8 16,2-10 0-16,0 5 5 16,-5-10 1-16,0 2-3 15,-8-5 1-15,-5 3-1 16,-3 7 0-16,0 6 0 15,-8 11 1-15,0 10 0 16,3 13 0-16,0 8 0 16,8-2 0-16,2 10 0 15,11 5 0-15,3 8-2 16,10 1 1-16,10-12-3 16,9-4 0-16,0-3-13 0,5-8 0 15,2-8-7-15,1-8 1 16,-6-11-1-16,3-2 1 15</inkml:trace>
  <inkml:trace contextRef="#ctx0" brushRef="#br0" timeOffset="352199.3503">7302 15579 53 0,'-5'13'26'0,"3"-13"-29"0,2 0 59 16,2-8-51-16,-2-3 0 0,0-7 3 15,0 2 0-15,-2 3-10 16,-1-3 0-16,0-3 7 15,-5 1 0-15,0-1-3 16,0 3 0-16,-5 3-1 16,-5 3 1-16,2 2-2 15,-16 8 1-15,8 8-2 16,-2 7 1-16,10 1-1 16,3 0 0-16,10 8 0 15,8 5 1-15,11 0-1 16,5 0 1-16,-7-10 0 15,4-6 1-15,6-8 0 16,-3-10 0-16,0-5 0 16,-2-6 1-16,-9-6 0 15,-2 17 0-15,0-3 0 16,-8-5 1-16,0 2-1 16,-2-2 0-16,-6 5-1 0,2 3 1 15,1 5-2-15,0 3 0 16,-3-3 0-16,3 8 0 15,5 7-1-15,0 12 1 16,5 10-1-16,11-11 1 16,5 11-1-16,3 6 1 15,2 2-1-15,1 0 1 16,-4 0 0-16,-1-8 0 16,-7 2 1-16,-7 1 0 15,-5-5 0-15,-6 4 1 16,-10-7-1-16,-5 0 1 0,-11-11 0 31,-3-3 1-31,3-10-1 16,-8-8 0-16,-8-8-1 15,2-13 1-15,1-8-2 16,5 3 1-16,8-3-7 16,8-8 0-16,10-8-13 15,11 5 1-15,11 0-6 16,13-5 1-16,2 3-2 15,11-11 0-15</inkml:trace>
  <inkml:trace contextRef="#ctx0" brushRef="#br0" timeOffset="353230.6154">7490 15711 60 0,'-10'16'30'0,"-1"-16"-45"0,11-5 65 15,0-9-50-15,3-12 0 0,2-6 0 16,-2 6 1-16,-1-6-1 15,-2-3 1-15,0 4 1 16,0 7 1-16,-2 8 1 16,-6 5 1-16,0 9 0 15,0 12 0-15,-3-10 0 16,6 8 0-16,5 11-1 16,3 7 0-16,7 9-2 15,4-1 0-15,9-10 0 16,6-6 0-16,6-4-1 15,-9-1 1-15,1-5-1 16,2 0 1-16,-3-16-1 16,-2-3 1-16,-3-7-1 15,-5-6 1-15,-8 3 0 16,0-3 0-16,-5 8 0 16,-3-5 0-16,-3 13-1 15,-5-3 0-15,5 6-1 0,1 5 1 16,2 8-1-16,2 5 0 15,9 8-1-15,0-2 0 16,7 5 0-16,3-6 1 16,-5-7 0-16,3 5 0 15,-3-8 0-15,-3-3 1 16,-3-2 0-16,-4-9 0 16,-4-2 0-16,-4-5 1 15,-4-3-1-15,-7-5 0 16,0 0-1-16,-3 5 1 0,0 3-1 15,3 2 1-15,0-2-2 16,7 5 0 0,25-5 0-1,2 0 0-15,3 2-1 16,2 8 1-16,6 6 0 16,3 2 0-16,-4-2 0 15,-2 5 0-15,-5 8 1 16,-3 2 1-16,-2 1-1 15,-9 5 1-15,1-6 0 16,-8-5 0-16,-1-5 0 16,-2-8 1-16,0-8-2 15,6-10 1-15,-1 7-1 16,8-13 1-16,-2-2-2 16,2 2 0-16,3 0 0 0,0 6 0 15,2 5 0-15,1 10 1 16,2 3-1-16,0 5 1 15,-2 6-1-15,2-3 1 16,0-3-1-16,-3 3 1 16,-2 5 0-16,-2 3 0 15,-1 0 1-15,-8 5 0 16,0-2 0-16,-5-6 0 16,0 3 0-16,-2-6 0 15,2-2-1-15,-3-5 1 16,3-3-11-16,-8-5 1 0,0-3-14 15,3-5 1-15,-6 2-3 16,-2-8 1-16,-3-15-1 16,-23 2 1-16</inkml:trace>
  <inkml:trace contextRef="#ctx0" brushRef="#br0" timeOffset="353527.5233">7683 14997 97 0,'-2'5'48'0,"4"-2"-74"0,-2 2 116 15,0 3-90-15,0 0 1 16,3-3-1-16,2 0 1 16,1 1-2-16,-4-1 0 15,4-3-14-15,4-2 1 16,3-5-11-16,3-3 1 16</inkml:trace>
  <inkml:trace contextRef="#ctx0" brushRef="#br0" timeOffset="359647.8466">8993 15129 44 0,'-10'-24'22'0,"4"0"-4"0,6 16 22 0,0 3-35 16,-5 0 1-16,2-1 2 15,-2-2 1-15,5 8-12 16,0 0 1-16,0 11 7 16,3 13 0-16,2 10-3 15,6 17 1-15,-6 12-2 16,0-5 0-16,0 11-1 15,3-8 0-15,-5-3 0 16,2-5 0-16,-5-8-4 16,3-11 1-16,-3-10-10 15,-3-8 1-15,3-11-9 16,-13-10 1-16</inkml:trace>
  <inkml:trace contextRef="#ctx0" brushRef="#br0" timeOffset="360210.3026">8660 15319 54 0,'-24'-23'27'0,"21"12"-25"0,6 11 43 15,8-3-44-15,4 1 1 16,17-1 0-16,5-5 1 16,14 3-4-16,12 2 0 15,1-5 3-15,-6-5 0 16,8-6-1-16,-3-4 0 0,-7-1 0 15,-11 0 0-15,-11 0 0 16,-7 11 0-16,-6-6-1 16,-5 1 1-16,-11-1-1 15,-5 4 1-15,-5 1-1 16,-6 4 1-16,-7 4-1 16,-1 9 0-16,-5 5-1 15,3 0 0-15,5 21-1 16,0 13 1-16,6 6 0 15,7 10 0-15,-5 8 1 16,8-5 0-16,0-3 1 16,0 1 1-16,0-9 0 15,8-13 1-15,-5-3 0 16,7-15 0-16,-2-16 0 16,8-17 0-16,-8-2-2 15,8-23 1-15,-3-4-2 0,3 1 1 16,0 10 0-16,-5 6 0 15,2 13 1-15,0 15 1 16,6 12-1-16,-9 9 1 16,6-2 0-16,-8 11 0 15,5 8-1-15,-5 2 0 16,8 3-6-16,-8-18 0 16,3-6-14-16,-1 3 0 15,6-14-6-15,-8-4 1 16,3-14 0-16,-6-8 0 15</inkml:trace>
  <inkml:trace contextRef="#ctx0" brushRef="#br0" timeOffset="360772.8479">9533 15330 62 0,'0'-3'31'0,"3"11"-44"16,2 0 73-16,-2 3-58 15,4 2 0-15,1 6 2 16,0 10 0-16,3-11-5 15,-3 3 0-15,2 0 3 16,-4 1 0-16,-4-4-1 16,4-2 1-16,-6-8-2 15,-6-3 1-15,4-10-1 16,-12-3 1-16,7 8-1 16,-1-5 0-16,-8-6-1 15,0 6 0-15,-5 5 0 0,7 3 0 16,-1-3 0-1,4 7 0-15,3 4 1 0,8 15 0 16,11 1 0-16,-3 2 1 16,7-5-1-16,12-8 1 15,-1-11 0-15,9-13 0 16,2-16-1-16,3 0 1 16,-3-15-2-16,0-9 0 15,-8-10-1-15,-11 8 1 16,1-6 0-16,-11-5 0 15,-6 8 0-15,-2 14 1 0,-2 2 0 16,2 8 1-16,-6 7-1 16,4 9 1-16,2 0-1 15,2 13 0-15,4 21 0 16,2 8 1-16,2 16 1 16,3 16 0-16,1 2 0 15,-4 12 0-15,3-4 0 16,-2-13 1-16,2-2-2 15,1-11 0-15,-7-6-6 16,1-9 1-16,-8-15-11 16,0-12 1-16,0 0-7 15,-5-14 1-15,-11-13-1 16,-8-10 0-16</inkml:trace>
  <inkml:trace contextRef="#ctx0" brushRef="#br0" timeOffset="360929.1188">9517 15251 58 0,'-26'-3'29'0,"26"16"-36"0,5-13 66 16,5-5-56-16,12 5 0 15,12 0 0-15,14-3 1 16,-3 3-14-16,15 0 1 16,15 3-9-16,-23-3 1 15</inkml:trace>
  <inkml:trace contextRef="#ctx0" brushRef="#br0" timeOffset="361804.1286">10443 15494 28 0,'-5'11'14'0,"5"2"4"0,0-13 6 15,0-3-20-15,5 6 1 16,-2-1 4-16,2 1 1 0,3 0-11 16,-5-1 0-16,-3-2 7 15,5-2 1-15,-2 2-3 16,4-3 1-16,-1-13-3 16,2-5 1-16,-3-5-2 15,3-9 1-15,-5-4-2 16,-3 9 1-16,0 1 0 15,0 0 0-15,0 8-1 16,-3 5 1-16,3 8-1 16,0 11 0-16,0 5 1 15,3 10 0-15,2 14 0 16,3 2 1-16,0 1 0 16,5-11 1-16,3-3-1 15,0-3 1-15,8-7-1 16,-1 2 1-16,4-15-1 15,-3-14 0-15,-1-6-1 16,1-12 0-16,3 5-1 0,-3 3 1 16,-3 2-2-16,-5 3 1 15,5 10 0-15,3 3 0 16,-9 13 0-16,7 11 0 16,-12 11 1-16,3-1 0 15,1 9 1-15,-6-12 1 16,-6 1 0-16,-2 0 1 15,0-3-1-15,0 0 1 16,-8-5-1-16,0-5 0 16,-5-9-3-16,-3-7 1 0,-8 0-9 15,3-14 1-15,-3-12-15 16,9-12 0-16,-7-2-2 16,-1 0 0-16,-1-2 0 15,5-4 0-15</inkml:trace>
  <inkml:trace contextRef="#ctx0" brushRef="#br0" timeOffset="361976.003">10702 14989 75 0,'-8'0'37'0,"8"13"-50"16,0-10 89-16,0 4-75 16,0 1 0-16,0 3 0 15,0-8 0-15,0-3-6 16,0 2 1-16,6 1-16 15,2-3 1-15,-8 3-3 0,0-9 0 16</inkml:trace>
  <inkml:trace contextRef="#ctx0" brushRef="#br0" timeOffset="372426.2061">11655 15195 35 0,'-5'-3'17'0,"5"-2"-9"0,0 2 18 0,0-2-24 16,0-3 1-16,0-2 3 16,0-6 0-16,0-3-8 15,0 6 1-15,0-6 4 16,0 4 1-16,-3-4-2 15,-8-2 1-15,3 2-3 16,-7 9 1-16,-7 2 0 16,-1 8 0-16,-7 3-1 15,4 10 0-15,0-5 0 16,10 2 1-16,-3 3-1 16,6 3 1-16,0 0 0 15,5 3 0-15,13 2-1 16,14 8 1-16,10-8 0 15,8 3 1-15,2 8-1 16,6 2 0-16,-2 6 1 16,-12-6 0-16,-1 1 2 0,-17-4 0 15,-11-4 0-15,-4-9 1 16,-6-4-1-16,-11-1 1 16,-4-5-2-16,-7-6 1 15,4-7-4-15,0-8 1 16,10-6-7-16,8 1 0 15,8-6-6-15,8-5 1 16,15 10-3-16,4-2 0 16,10-3 0-16,-3-2 1 15,9 0 5-15,-14 2 1 16,-5 5 8-16,-6 3 1 0,-5 6 5 16,1 4 0-16,-6 12 2 15,2 7 0-15,-5 3 0 16,1 0 0-16,4 8-3 15,-2 7 0-15,-3 4-3 16,-2 4 0-16,5-4-1 16,-3-9 0-16,6-7 0 15,2-11 0-15,8-19-1 16,3-10 1-16,-3-11-1 16,-5 14 1-16,0-9-1 15,0 3 0-15,-5 1-1 16,-4 7 1-16,1 10-1 15,-5-2 0-15,5 16-1 16,-8 8 1-16,8 24 0 16,0 0 1-16,0-9-1 15,5-4 1-15,-5-6 0 0,10-8 0 16,1-5 0-16,-3-10 1 16,8-14-1-16,-3-8 0 15,3-11 0-15,-6 12 0 16,-2-6-1-16,-3-3 1 15,-2-5-1-15,-3 8 0 16,0 7 0-16,-8 12 0 16,8 10-1-16,-8 8 1 15,8-6-1-15,-3 14 1 16,6 11 0-16,-6 5 1 16,0 5 1-16,-5-3 0 0,0-5 1 15,0-8 0-15,0-5 0 16,0-8 0-16,3-16-1 15,2-5 1-15,3-14-2 16,0 4 1 0,18-25-3-1,1 0 1-15,-3 9-1 16,-1 7 1-16,1 11-1 16,-3 10 0-16,-2 11-1 15,-1 11 1-15,-2 7 0 16,3-7 1-16,-3 10 0 15,-6 8 0-15,-2 6 1 16,-8 2 0-16,-5-3 2 16,2-8 0-16,1-7 0 15,-1-6 0-15,3-10 0 0,5-14 0 16,9-5-1-16,-1-5 0 16,8-3-2-16,3-2 1 15,0 15-2-15,-3 1 0 16,3-9 0-16,-1 9 0 15,1-6 0-15,0 0 1 16,-5 3 0-16,-9 2 0 16,-2 6 0-16,-8 5 0 15,-8 5 0-15,0 8 0 16,0-2 0-16,0 5 0 16,6 5-1-16,2 5 1 0,8-2-1 15,2 3 1-15,6-9 0 16,5-2 0-16,3-8 0 15,0-8 0-15,0-5 0 16,-8-8 0-16,-1-3 0 16,-7-8 1-16,0 13 0 15,-13-2 0-15,-3 0-1 16,-8-6 1-16,0 1-1 16,-2-1 1-16,2 1-1 15,5 2 1-15,6 0-2 16,5 0 0-16,5 0 0 15,6 3 1-15,7 0-1 16,6 0 0-16,0 2 0 16,0 0 0-16,0 6 0 15,-1 2 0-15,-1 6 0 16,-1 5 0-16,-3 8 0 0,-2 5 1 16,-3 0 0-16,-2 3 0 15,0-13 1-15,-3 4 0 16,-3 7-1-16,3-1 1 15,0-3 0-15,0-4 0 16,0-1-1-16,-3-11 1 16,3-10-1-16,-3-5 1 15,6 11-1-15,-3-12 1 16,5-7-1-16,-5-3 1 16,5 1-1-16,-2 1 0 0,2 4-1 15,0 5 1-15,0 2-1 16,1 3 1-16,1 6 0 15,-4 2 0-15,2 2-1 16,-2 3 1-16,-1 3 0 16,-2 0 0-16,-2 0 0 15,2-2 0-15,-1-4 0 16,1-2 1-16,6-2-1 16,2-1 0-16,-3 3-1 15,3 5 1-15,5 3 0 16,0 5 0-16,-8 1-1 15,3-1 1-15,-3-5 0 16,1-3 1-16,-7 0-1 16,4 6 0-16,-3-8-5 15,5-6 1-15,-2 3-15 16,7 0 0-16,3-5-4 0,-10-3 1 16,13-6-2-16,-3 1 1 15</inkml:trace>
  <inkml:trace contextRef="#ctx0" brushRef="#br0" timeOffset="373082.4649">13862 15256 55 0,'5'3'27'0,"3"-1"-37"0,-6 3 62 0,-2-5-51 15,3-7 0-15,-3-7 0 16,-3-4 0-16,-2-3-1 16,-5-3 0-16,-9 3 1 15,-2 2 1-15,0 9 0 16,-1 4 1-16,-1 9-2 16,-1 7 1-16,3 4 0 15,10 4 0-15,1 3 0 16,10-7 0-16,7 1-2 15,1-1 1-15,6 2 0 16,2-11 0-16,5-5 0 16,2 3 0-16,1-14-1 15,0-16 1-15,0-7-1 16,-6-14 1-16,-2-4 0 16,-8-7 0-16,-5 4-1 0,-6 18 1 15,-2 5-1-15,-3 6 1 16,0 10-2-16,0 16 1 15,-2 18-1-15,4 19 1 16,6 6-1-16,6 9 1 16,9 7-1-16,9-14 1 15,3-6 0-15,4 1 1 16,12-8-1-16,-6-14 1 16,-5-4 0-16,-3-9 0 15,-3-10-1-15,-5 7 1 0,-5-7 0 16,-8-8 1-16,0-3-1 15,-8 0 0-15,0 3 0 16,-5 5 1-16,-1 8-1 16,1 5 0-16,3 8-1 15,2 3 1-15,5-8-1 16,0 8 0-16,6 5-5 16,2 0 1-16,8 11-15 15,6-3 1-15,-1-8-3 16,-5-10 1-16,0-14-1 15,6-5 0-15</inkml:trace>
  <inkml:trace contextRef="#ctx0" brushRef="#br0" timeOffset="373644.954">14642 15335 53 0,'-3'-8'26'0,"3"-10"-39"0,0 5 63 16,0 2-49-16,0 6 1 15,0-6 1-15,-2-5 0 16,-4 0-3-16,-1-2 0 16,-7 2 3-16,-4-3 0 15,-3 1-1-15,-3 5 0 16,-3 5 0-16,1 2 0 16,-3 9 0-16,2 8 0 15,1 7 0-15,5 3 1 16,7-5-1-16,12 8 1 0,4 5-1 15,6 0 0-15,6 8-1 16,1-8 0-16,9-13-1 16,5-8 0-16,1-13-4 15,4-14 1-15,-10-2-6 16,-3-3 0-16,-5-15-3 16,0-4 1-16,-6-7-2 15,1-5 1-15,-6-6 3 16,-2-5 0-16,-3 13 8 15,-3 2 1-15,0 9 5 16,1 8 0-16,-3 7 3 16,-1 14 0-16,4 8 2 15,2 10 0-15,0 24 0 16,2 16 0-16,4 11-1 16,-6 12 0-16,5-9 0 15,3 7 0-15,5-5-2 0,-5-1 0 16,0-9-3-16,0-4 0 15,-3-12-7-15,-2-9 1 16,-3-7-17-16,0-9 0 16,2-4-5-16,-12-17 1 15,-11-13-1-15,-3-8 0 16</inkml:trace>
  <inkml:trace contextRef="#ctx0" brushRef="#br0" timeOffset="375098.1492">3082 16134 40 0,'-15'-24'20'0,"9"-13"-14"16,4 24 20-16,2 0-25 15,-3 0 1-15,-2 0 3 16,2 5 0-16,-5 0-6 15,5 2 1-15,-2 6 4 16,5 8 0-16,0 11 0 16,3 13 0-16,2-3-2 15,-2 18 1-15,5 6 0 16,-3-8 0-16,-2 0 0 16,-1 5 0-16,1-5 0 15,0-5 0-15,2-3 0 16,-5-8 0-16,0-8 0 0,0-5 0 15,0-13-2-15,-5-3 1 16,5-11-1-16,-3-2 0 16,3-3-1-16,0 11 1 15,0-16-1-15,3-3 0 16,4 0-1-16,-1-5 1 16,2 5-1-16,5 3 0 15,5 0 0-15,-2 8 1 16,5 7-1-16,1 1 0 15,-1 5 0-15,-3 11 1 16,-2 2 0-16,0 8 0 0,-3 6 0 16,-5-12 1-16,-2 7-1 15,-6 1 1-15,-3 6 0 16,-2-2 0 0,-11 7 0-1,5-15 0-15,1-6-1 16,4-18 1-16,6-6-2 15,6-5 1-15,7-5 0 16,-3-5 0-16,6-9-1 16,5-2 1-16,1 6-1 15,-1 4 1-15,-3 19-1 16,3 16 1-16,1 16 0 16,-1-6 0-16,-3 9 1 15,-4 2 0-15,1 3 0 16,1-6 0-16,0-7 0 0,3-14 1 15,2-8-1-15,0-10 1 16,0 0-1-16,0 2 0 16,-7-13 0-16,-1-5 0 15,-8 0 0-15,-5 3 0 16,0 5-1-16,0 2 1 16,0 19-2-16,3 8 1 15,2 19-1-15,8-9 1 16,3 16-1-16,3 14 0 15,-1-8 0-15,3 18 1 16,0 3 0-16,-2 5 1 16,-6-26-1-16,-5-3 1 0,-8 0 0 15,-8-6 0-15,-2-1 0 16,-12-7 0-16,-7-1 0 16,-8-14 1-16,6-3-2 15,-9-10 1-15,-8-3-1 16,3-14 1-16,6-12-2 15,4-8 0-15,11 13-1 16,16-6 1-16,14-2-1 16,15 0 1-16,0 3 0 15,6 7 0-15,7 6 0 16,6 0 1-16,-3 10 0 16,-6 3 0-16,-4 3 1 15,-3 0 0-15,-6 5-6 16,-7 0 0-16,2 0-14 15,-8 5 0-15,1-2-2 16,9-3 0-16</inkml:trace>
  <inkml:trace contextRef="#ctx0" brushRef="#br0" timeOffset="375691.9087">4305 16439 38 0,'5'7'19'0,"-2"7"-15"15,-3-14 29-15,2 0-29 16,1-3 1-16,2 0 2 16,-2-2 0-16,-3 10-9 15,-3-15 0-15,-2-1 6 16,-3-5 0-16,-5 1-2 15,-3 4 0-15,3 0-1 16,-6 6 0-16,-2-3-1 0,3 16 1 16,-1 8-1-16,3-11 1 15,0 6-1-15,8 7 0 16,3 6 1-16,2 0 1 16,6-3-1-16,2-5 0 15,3-8 0-15,5-11 1 16,-2-7 0-16,2-6 0 15,-5 8 1-15,3 0 1 16,-3 5 0-16,2-7 1 16,9 7 1-16,2 11 0 0,0 13-1 15,3 3 1-15,2 0-2 16,-4-8 0-16,1-8-7 16,1-8 0-16,3-11-18 15,4-2 0-15,-1 5-3 16,-7-16 1-16</inkml:trace>
  <inkml:trace contextRef="#ctx0" brushRef="#br0" timeOffset="376629.3911">5048 16502 31 0,'-8'0'15'0,"3"-8"-6"0,5 3 16 0,0-3-24 15,0-3 1-15,0 6 1 16,0 0 0-16,-3-9-3 16,1-4 0-16,-4 2 3 15,-4 3 1-15,2-3-1 16,-5 5 0-16,-1 6 0 15,-1 2 1-15,4 6-1 16,-2 5 0-16,2 8-2 16,-2-5 1-16,8 7 0 15,5 16 1-15,0 6-1 16,8 0 1-16,7-16 0 16,9-3 0-16,3-5 0 15,4-3 0-15,1-13-1 16,-3-13 1-16,3-14-1 15,-8 1 0-15,0 2 0 16,-8 5 0-16,-6 1-1 16,1 2 0-16,-3 11-1 0,5-1 1 15,-2 12-1-15,7 4 0 16,3 6 0-16,3 0 0 16,-8-8 0-16,2-8 0 15,1-5 0-15,-1-6 1 16,-2-2 0-16,0 5 0 15,-3 0 0-15,-5-8 0 16,-2-5 0-16,-6 5 0 16,0 6-1-16,0 10 0 15,2 10 0-15,6-5 0 0,3 19-1 16,5 21 0-16,8 8 0 16,5 24 1-16,0-3 0 15,0 11 1-15,3-3 0 16,-1-3 0-16,-7-16 0 15,-11-2 1-15,-13-16 0 16,-8-8 1-16,-5-15-1 16,-8-15 1-16,-13-20-1 15,-3 5 0-15,-3-29-2 16,3 0 1-16,2-26-1 16,6-9 0-16,11 11-2 15,10 8 1-15,5-2-1 16,3 5 1-16,8 13 0 15,11 8 0-15,5 5-4 16,5 5 1-16,2 1-15 16,14 2 1-16,-2 0-3 0,-4-5 1 15</inkml:trace>
  <inkml:trace contextRef="#ctx0" brushRef="#br0" timeOffset="377287.6973">6014 16380 53 0,'-21'0'26'0,"-6"-13"-32"0,22 8 45 0,-8-6-37 15,0 1 0-15,-9-1 3 16,7 3 0-16,-1 8-6 16,-5 5 1-16,-1 3 3 15,6 11 0-15,6-6 0 16,2 16 1-16,13 11-2 15,1 5 0-15,12-11 0 16,11-7 0-16,6-1 0 16,10-7 0-16,-3-19-1 15,3-24 0-15,0 3 0 16,0-16 0-16,-13-14-1 16,-6-7 1-16,-7 5 0 15,-6 8 1-15,-13-13-1 16,-3 5 1-16,-5 11 0 15,-5 7 1-15,5 6-2 0,-3 13 1 16,-2 3-1-16,5 19 0 16,0 23-1-16,8 8 1 15,11 26-2-15,2-5 1 16,11 16 0-16,0 3 1 16,10-13-1-16,3-6 1 15,8 0 0-15,3-18 0 16,-3-11 0-16,-3-18 1 15,0-9 0-15,-10-12 0 16,-3-14-1-16,-5-11 1 0,-8-2 0 16,-8 16 0-16,-8-8-1 15,-8-3 0-15,-8 6 0 16,-5 2 0-16,-3 16-1 16,0 13 0-16,6-2-1 15,5 16 0-15,15 12-1 16,17 9 0-16,12 2 0 15,17 6 0-15,0-3-6 16,10-3 0-16,3 1-12 16,0-9 0-16,5-18-2 15,-16-13 0-15</inkml:trace>
  <inkml:trace contextRef="#ctx0" brushRef="#br0" timeOffset="378275.3224">7075 16700 66 0,'13'-15'33'0,"-10"25"-26"0,5-7 34 0,-3 5-41 16,3 0 0-16,5 0-16 16,8 0 0-16,8-8 6 15,-7-8 0-15</inkml:trace>
  <inkml:trace contextRef="#ctx0" brushRef="#br0" timeOffset="410092.0668">7858 16198 56 0,'-8'10'28'0,"-2"-12"-19"0,7 2 29 15,0 0-35-15,-2 0 0 16,2 0 2-16,3 0 1 16,0 0-7-16,0 0 1 0,0-6 4 15,0 9 1-15,3 10-2 16,2 8 1-16,-2 17-2 15,-3-4 1-15,3 16-2 16,2 3 1-16,3 0-2 16,2-16 1-16,-2 3 0 15,3 2 0-15,-3-10-1 16,-3 5 1-16,-2-13-1 16,-1-3 0-16,-2-8-7 15,-2-10 0-15,-1-14-11 16,-2 1 1-16,0-14-5 15,-6-8 0-15</inkml:trace>
  <inkml:trace contextRef="#ctx0" brushRef="#br0" timeOffset="410654.5764">7673 16261 58 0,'-29'0'29'0,"0"-8"-34"0,26 6 53 16,0-6-47-16,6-5 0 15,10 5 1-15,-2-3 0 16,13-2-2-16,13 2 1 16,10 3 0-16,6 0 1 15,3 8 0-15,-1 8 0 16,-4-8 1-16,-14 8 0 16,-3 11 1-16,-7 5 0 0,-6 2 3 15,-11 3 0-15,-7 8 0 16,-8-16 1-16,-14 0-2 15,1 3 0-15,-11 0-3 16,2 5 1-16,3-5-4 16,3 2 1-16,8-2-8 15,2-5 1-15,11-1-8 16,11-10 0-16,7-8-4 16,6-8 1-16,3-5-1 15,2-3 1-15,-3 3 7 16,-5 2 1-16,-2 6 14 15,-3 8 0-15,0 10 6 16,-3 11 1-16,-5 13 1 16,0-13 0-16,0 5-3 15,-3 0 1-15,0-13-11 16,-5-8 1-16,0-8-13 0,-2 0 1 16,2-16-9-16,0-8 1 15,0-13-2-15,-6 0 1 16,-2 5 8-1,-23 106 12 1,52-174 5-16,-34 86 0 16,7 9 7-16,9-8 1 15,0 10-5-15,10-2 0 16,11 2-19-16,7 1 0 16</inkml:trace>
  <inkml:trace contextRef="#ctx0" brushRef="#br0" timeOffset="411373.3944">8535 16452 68 0,'6'2'34'0,"-14"-2"-37"16,8 0 64-16,-5-2-61 16,-6-1 1-16,0 0-1 15,-2 1 1-15,-3 2-1 16,-5 5 0-16,0 6 2 16,0 10 1-16,5 5 1 15,11 9 0-15,7-6 0 16,11 3 1-16,14-3-2 15,10 0 1-15,-3-13-7 16,1-8 1-16,2-16-11 16,0 0 0-16,0-16-5 15,-5-16 1-15,-1 3 0 16,-12-13 0-16,-3-6 7 0,-14-2 1 16,-4 5 11-16,-9-2 1 15,-2 7 8-15,2 6 1 16,1 7 2-16,4 19 0 15,4 14 2-15,2 12 0 16,8 22-4-16,0 18 1 16,0 6-5-16,5 18 1 15,11-8-6-15,-3 3 1 16,3-8-13-16,-1-16 1 16,9-8-10-16,-3-21 0 15,3-16-6-15,-3-3 0 0,0-15 0 16,-8-14 1-16,-5 3 15 15,0-3 0-15,-3 11 14 16,-5 5 1-16,0 5 7 16,-5 1 1-16,0-1 1 15,-1-2 0-15,-2 10-7 16,0-2 0-16,-5 5-6 16,-3 0 0-16,-8 0-2 15,-8 0 1-15,-2 0-2 16,-9 8 1-16,-7 0 0 15,-5 2 0-15,7-2 1 16,8 0 0-16,8-5 0 16,14-3 1-16,10 0 2 15,16 0 1-15,13 8 1 16,16 0 1-16,8 5-1 16,-14 3 1-16,6 0-2 15,0 2 0-15,-8-4-3 0,0-4 0 16,-13-2-4-16,-3-5 0 15,-13 2-13-15,-5-2 0 16,-3-3-11-16,0-8 0 16,-3-3-3-16,-18-23 1 15</inkml:trace>
  <inkml:trace contextRef="#ctx0" brushRef="#br0" timeOffset="412592.1141">9676 16417 34 0,'-13'0'17'0,"13"0"-17"0,5-5 27 16,-2-3-26-16,-3 3 1 15,0-6 1-15,-3 6 1 16,-2-3-3-16,-1 0 0 0,-2 3 4 15,-2 0 0-15,2-1 0 16,0 4 1-16,-5-4-2 16,-1 6 1-16,4 0-2 15,2 3 0-15,-3 0-2 16,1 5 0-16,-3-1-1 16,5 4 0-16,5 10 0 15,-2-13 0-15,5 0 1 16,5 8 0-16,3 8-1 15,8 2 1-15,8 1 0 16,5-1 0-16,8-5 0 16,-8-2 1-16,3-6-1 15,-9-5 0-15,-1-5 0 16,-7-9 1-16,-1-4 0 16,-6-9 0-16,-8 1-1 15,-8-6 1-15,-6 13-1 0,-1-5 0 16,-7-2-1-16,6-6 1 15,1 3-1-15,7 0 0 16,2 2 0-16,12-2 0 16,2 11-1-16,7-1 1 15,7 8 0-15,7 9 0 16,3 9 0-16,-3-4 1 16,8 16-1-16,-11-1 1 15,1 11 1-15,-9-3 0 16,3-7 1-16,-13 2 1 15,0-8-1-15,0-10 1 0,-8-9 0 16,5-12 0-16,-5-14-3 16,0 3 1-16,0-3-2 15,3 0 1-15,2 3-2 16,-5 5 1-16,3 11 0 16,2 10 1-16,3-5-1 15,-3 5 1-15,11 6 0 16,8 10 0-16,5-2 1 15,0-6 0-15,11 3 0 16,-8-11 0-16,10-2-1 16,-10-11 0-16,5 0 0 15,-13-8 1-15,-3 3-1 16,-5 7 0-16,-3-4 0 16,-13-6 0-16,0-3 0 15,-8 1 0-15,-8 2-1 16,-5 13 1-16,5-2 0 0,-5 13 0 15,0 0-1-15,5-8 0 16,0 8 0-16,11 8 1 16,10 2 0-16,8 6 0 15,6 0 0-15,10 0 1 16,0 0 0-16,3-3 0 16,-3-5-1-16,0-3 1 15,0-5-2-15,-5-3 1 16,-3-2-8-16,-2-6 0 15,-6-2-18-15,-3-6 1 16,4 1-3-16,-6-9 0 16</inkml:trace>
  <inkml:trace contextRef="#ctx0" brushRef="#br0" timeOffset="413170.2955">10851 16510 52 0,'-6'16'26'0,"14"-24"-28"0,0 5 41 0,-3-5-38 16,-2-5 0-16,2 5 0 15,1-13 1-15,-4-3-2 16,-4-5 0-16,-4 0 1 16,-2 5 1-16,-5 3-1 15,3 5 1-15,-4 6 1 16,1 4 1-16,3 12 1 15,4 12 0-15,12 3 0 16,2-5 1-16,7 8-2 16,7 2 1-16,-4 3-5 15,11-2 1-15,14-9-16 16,4-7 0-16,-2-8-6 16,13-9 0-1</inkml:trace>
  <inkml:trace contextRef="#ctx0" brushRef="#br0" timeOffset="414232.7801">11475 16399 59 0,'-5'18'29'0,"-3"-26"-33"0,8 6 48 15,-3-3-43-15,-5-3 0 16,3-3 0-16,-3 3 1 16,-5-5-3-16,2 0 1 15,-7 7 2-15,-6 4 0 16,0 2 0-16,-5 5 0 15,0 3 0-15,5 2 0 16,3 6-1-16,5-2 1 0,13-6-2 16,3 2 1-16,8-2-1 15,11 0 1-15,2 0-1 16,8 0 0-16,-5-16 0 16,0-16 0-16,2-5 0 15,-7-11 0-15,-1-2 1 16,-10-6 0-16,-5-2-1 15,-3 2 1-15,0 11 0 16,-3 11 0-16,-2-8 0 16,5 4 1-16,-8 15 0 15,3 4 1-15,-3 6-1 16,5-1 1-16,-2 14 1 16,5 14 0-16,5 12-1 15,-2 6 1-15,15 5-2 16,9 5 1-16,7 0-2 15,6 0 1-15,2-18-2 0,3-8 0 16,0-6 0-16,-3 1 1 16,-5-8-1-16,-8-9 1 15,-5-4 0-15,-5-12 0 16,-3-4-1-16,-8-3 1 16,0-6 0-16,-6 6 0 15,-10-3 0-15,0 8 0 16,-5 6-1-16,-11-1 1 15,6 11-1-15,-1 13 0 16,1 1 0-16,4-4 0 16,7 6-1-16,14 0 0 0,9 5-1 15,5 0 1-15,3-5 0 16,0 8 0-16,3 10 0 16,-1 9 1-16,0 2 0 15,-4-11 0-15,-6 11 0 16,-9-5 1-16,-4 2-1 15,-11-2 1-15,-2-3 0 16,-1 3 0-16,-8-11 0 16,-10-6 0-16,0-15-1 15,-2-10 0-15,1-12 0 16,9-9 0-16,13-1-1 16,0-3 1-16,16 9-2 15,13-6 1-15,3-2 0 16,5-6 1-16,14-5-1 15,7 0 1-15,-2 13 0 16,-3-5 0-16,-11-3 1 0,-8 0 0 16,-7-2-1-16,0 5 1 15,-12-3 0-15,-7 3 0 16,-5 3-1-16,-8 4 1 16,-3 1-1-16,-2 8 1 15,-4 5-1-15,-1 3 1 16,1 7-1-16,1 6 0 15,8 8-1-15,-3 5 1 16,13 1 0-16,6 7 0 16,13-3 0-16,10-13 1 0,9 1 0 15,7-1 0-15,3-3 1 16,0 1 1-16,-5-3 0 16,-6-3 1-16,-7 0-1 15,-6-5 0-15,-5 3-1 16,-6-3 1-16,1 0-7 15,-11 0 0-15,-5-3-20 16,-1 9 1-16,-7-9-4 16,-3-13 0-16</inkml:trace>
  <inkml:trace contextRef="#ctx0" brushRef="#br0" timeOffset="414889.014">12647 16224 53 0,'-18'-18'26'0,"4"-17"-19"0,14 25 38 15,0-1-40-15,0 3 1 16,0 8 3-16,8 6 1 16,-2 1-13-16,-1 15 1 15,3 7 7-15,2 5 0 16,-2 1-3-16,-2-1 0 15,2-2-3-15,-3-9 0 16,-5-12-9-16,0-11 0 16,0-8-10-16,-3-5 1 15,3-22-2-15,-2-7 0 16</inkml:trace>
  <inkml:trace contextRef="#ctx0" brushRef="#br0" timeOffset="414982.7958">12586 16013 55 0,'-8'8'27'0,"0"42"-42"15,14-40 55-15,-4 4-48 16,4-4 1-16,4-2-19 16,11-11 0-16</inkml:trace>
  <inkml:trace contextRef="#ctx0" brushRef="#br0" timeOffset="415279.7005">12832 16155 59 0,'6'40'29'0,"2"40"-30"15,-8-57 51-15,0 14-49 16,-3-15 1-16,0-7 0 16,1-4 1-16,2 8-4 0,0-19 0 15,2-14 2-15,4-10 1 16,-1-18-2-16,8 13 0 16,8-3 1-16,6 3 0 15,2 13 1-15,0 14 0 16,5 4 2-16,1 14 0 15,-6 11 2-15,-3 7 0 16,-7 0-1-16,-1-7 1 16,-10 2-3-16,0-3 1 15,-5-2-12-15,-1-5 0 16,4-6-14-16,-1-5 0 0,-2-16-2 16,5-13 0-16</inkml:trace>
  <inkml:trace contextRef="#ctx0" brushRef="#br0" timeOffset="415701.5508">13610 15843 45 0,'-29'-18'22'0,"5"-1"-11"0,24 19 40 16,0 0-44-16,3 11 0 15,5 10 4-15,2 8 1 16,4 16-15-16,4 16 0 16,1 2 9-16,-1 6 0 15,-2-11-4-15,-3-5 1 16,-5-5-6-16,-2-14 0 0,4-2-8 16,-5-16 0-16,-2-8-10 15,-8-11 1-15,-1-18-2 16,-7-5 0-16</inkml:trace>
  <inkml:trace contextRef="#ctx0" brushRef="#br0" timeOffset="416654.7224">13401 16089 50 0,'-32'-8'25'0,"30"0"-25"16,7 6 51-16,11-9-49 16,8 3 0-16,2 0 0 15,17 0 1-15,7-2-4 16,5-3 0-16,9 10 2 15,-1-8 1-15,-2-7-2 16,-5-3 1-16,-9-3 0 16,-7 0 0-16,-11-5 0 15,-10 0 0-15,-9 0 0 16,-2 5 1-16,-10 3-1 16,-12 5 0-16,-2 0 0 0,1 3 0 15,-7 2-1-15,-1 6 0 16,-1 5 0-16,0 0 0 15,3 13 0-15,2 14 0 16,6 7 0-16,0 6 1 16,5 2 0-16,5 6 0 15,3 5 0-15,6-11 0 16,1 11 0-16,9-6 1 16,-2 1-1-16,4-6 1 15,-2-5-1-15,-3-5 1 0,0-11 0 16,-2-7 0-16,2-7-1 15,-5-14 1-15,3-7-1 16,-1-15 0-16,1 13-1 16,-3-5 1-16,0-3-1 15,0 3 1-15,-3 3-1 16,-2 2 1-16,-3 3-1 16,0-1 1-16,-3 6 1 15,0 6 0-15,1-1 0 16,-4 3 0-16,6 0-1 15,0 5 1 1,8 9 0 0,-2 2 0-16,2 2 0 15,2 8 0-15,1 6 0 16,5 3 0-16,2-9 0 0,-2 8 0 16,5-12-1-16,3-6 1 15,-5-6-2-15,-1-2 1 16,-2-19-1-16,0-4 0 15,0-12 0-15,-8-2 1 16,0 11-1-16,0-4 1 16,-6 1-1-16,-2 3 1 15,0 4-1-15,0 9 1 16,0 5-1-16,0 0 1 16,3 11 0-16,2-1 0 15,6 14-1-15,-1-5 1 0,4-3-1 16,1-6 1-16,4-10-1 15,2-8 1-15,3-10-1 16,2 2 0-16,-2-5 0 16,5-1 0-16,6 7 0 15,-4 1 0-15,1 12 0 16,0 4 0-16,-8-2 0 16,-8 8 1-16,-1 8 0 15,-1 5 0-15,-12 3 1 16,-2 0 1-16,-8-3-1 15,-2 3 1-15,-6-3-5 16,3-13 0-16,-8-5-13 16,2-14 0-16,-2-13-11 15,-3-13 0-15,0-2-3 16,3-6 0-16,8-14 4 16,2 4 0-16</inkml:trace>
  <inkml:trace contextRef="#ctx0" brushRef="#br0" timeOffset="416779.6791">14330 15862 88 0,'-27'10'44'0,"14"-12"-62"0,8 2 106 16,2 2-88-16,1-2 0 16,-1 0-7-16,3 0 0 15,0-8-10-15,5-2 1 16,6-3-9-16,-3-9 0 16</inkml:trace>
  <inkml:trace contextRef="#ctx0" brushRef="#br0" timeOffset="417889.0541">15108 16214 31 0,'-3'2'15'0,"0"-18"-3"0,3 16 11 15,3-5-19-15,-3-3 0 16,0-2 3-16,0-4 1 0,-3-1-10 15,-5-1 1-15,3 0 6 16,-3 0 0-16,-5 3-2 16,2-1 0-16,-2 1-1 15,-3 3 1-15,-2 2-1 16,2 2 0-16,3 4-1 16,-3 4 1-16,3 14-1 15,5 11 0-15,2-3-1 16,6 15 1-16,8 4 1 15,11 4 0-15,5-2 0 16,2 0 0-16,1-18 1 16,7-14 0-16,0-11-1 15,3-12 1-15,-5-14-2 16,-3-8 1-16,-2 9-1 16,-3-1 1-16,-11-3 0 15,-8 9 0-15,-2 2 0 0,-3 11 1 16,2 5-2-16,9 13 1 15,2 5-1-15,6 11 0 16,4-5-1-16,4-8 0 16,2 0 0-16,0-8 0 15,-5-5 0-15,0-9 0 16,-8-2 0-16,-3-13 1 16,-5 3 0-16,2-1 0 15,-7-5-1-15,-3 6 1 16,-8-1-1-16,3 3 1 0,2 8-1 15,3 11 0-15,3 5 0 16,7 21 1-16,-2 8-1 16,0 6 1-16,5 4-1 15,-2 6 1-15,0 5-1 16,-3-10 1-16,-3-3-1 16,-5 0 1-16,-3-8-1 15,-2-5 1-15,-8-11 0 16,-6 0 0-16,-13-13 0 15,-2-13 0-15,-11 2-1 16,-8-13 1-16,-2-18-2 16,7-3 1-16,16 5-2 15,6-5 1-15,18 2-1 16,13 4 1-16,19 7 2 16,8 5 0-16,13 9 0 15,2 5 1-15,-2 5 0 16,-10 2 1-16,-4 3-1 0,-7-2 1 15,-8 5-9-15,-3 0 0 16,-5-3-15-16,5 1 1 16,-5-9-4-16,-8-8 1 15,0-12-2-15,14-4 1 16</inkml:trace>
  <inkml:trace contextRef="#ctx0" brushRef="#br0" timeOffset="418670.3723">15968 16179 40 0,'-3'0'20'0,"-10"-2"-26"16,10 2 45-16,-2-6-38 16,-6 4 0-16,-2-6 1 15,-3 0 0-15,0 0-2 0,-5-3 1 16,-3 3 2-1,-5 0 1-15,-3 8-1 0,3 8 1 16,5 0 0-16,6 6 1 16,13 9-1-16,13 9 0 15,10 5-1-15,11-2 1 16,11-9-2-16,5-8 0 16,0-18 0-16,0-18 0 15,2-8-2-15,-2-12 1 16,-8-9-1-16,1 7 0 15,-15-15 1-15,-9-12 0 0,-6 9-1 16,-14 8 1-16,1 5 0 16,-6 8 0-16,-2 13 0 15,3-2 0-15,-1 23 0 16,0 16 0-16,6 14 1 16,-3 7 1-16,5 3 0 15,9 16 1-15,10 0 1 16,7 3 0-16,7 4-1 15,4-7 1-15,-2-8-2 16,5-5 0-16,-3-19-1 16,3-13 0-16,-2-8-2 15,-4-10 1-15,-7-9-1 16,-5-5 1-16,-3 0-1 16,-9-5 1-16,-7 0 0 15,-7-3 0-15,-12 11-1 16,-2 3 1-16,-3 12-1 15,0 12 1-15,3 10-1 16,13 2 0-16,8 11 1 0,11 6 0 16,18-4-1-16,0-7 1 15,3 3-4-15,5-11 1 16,2-14-17-16,6-10 1 16,-8-8-7-16,-10-7 1 15</inkml:trace>
  <inkml:trace contextRef="#ctx0" brushRef="#br0" timeOffset="438873.7616">23058 13570 47 0,'0'0'23'0,"0"-15"-12"16,0 15 23-16,0-3-32 16,-2 0 1-16,2 3 2 15,-6 0 1-15,4 0-6 16,-1 0 0-16,-2 0 5 0,-3-5 0 16,-8 5-2-16,-2-3 1 15,-17-2-2-15,-2 2 0 16,-16 1-2-16,-8-4 1 15,3 1-1-15,-5 0 0 16,-11 2-1-16,7 3 1 16,-4 0-1-16,0 6 1 15,7-1-1-15,6 5 1 16,10 1-1-16,11 2 1 16,8-5-1-16,8 0 0 0,2-3 1 15,6 1 0-15,5-1 0 16,0-2 1-16,0 2 0 15,3-2 1-15,5-1 0 16,-3 1 0-16,-2 0-1 16,5-1 1-16,-3 6-1 15,-2 0 0-15,3 0-1 16,-4 0 1-16,6 8-1 16,-2 8 0-16,-12 5 0 15,6 8 0-15,-7 8 0 16,-4 10 0-1,-5 43 0 1,3-11 0-16,-3 1 0 16,6-9 1-16,-3-13-1 15,-1 0 0-15,1-13 0 16,11-10 1-16,-6-14-1 16,3-3 1-16,5-7-1 0,2-3 1 15,-2-3 0-15,6 0 0 16,-4-8 0-16,4 3 1 15,-4-2-1-15,6-4 0 16,-2 4 0-16,-3-4 0 16,5 1-2-16,0 0 1 15,0-1 0-15,5 1 0 16,-3-1-1-16,6 1 1 16,0 0 0-16,6-3 0 0,1 2 0 15,1 1 1-15,6 2-1 16,7 3 1-16,2 8-1 15,6 5 1-15,0 3-1 16,16 8 0-16,6 10 0 16,-4 1 1-16,14 4-1 15,-3 1 0-15,-8-9 0 16,3-4 0-16,0-3 0 16,0-1 0-16,-8-2 1 15,-8 1 1-15,-6-7 0 16,-9-1 0-16,-7-4 0 15,-4-2 0-15,-9-5-3 16,-10-4 0-16,-2-7-14 16,-14-7 1-16,5-9-8 15,-5-21 1-15</inkml:trace>
  <inkml:trace contextRef="#ctx0" brushRef="#br0" timeOffset="439623.7483">23143 13655 9 0,'-13'-8'4'0,"-3"19"22"0,16-17-22 15,-5-1 0-15,-6-1 0 16,3-3 5-16,0 3 0 15,-2 0-10-15,-1 3 1 16,6-3 8-16,-6 3 1 16,3-1-2-16,3 4 0 15,-3 2-2-15,0 0 1 16,5 0-2-16,-2-3 1 16,5 0-2-16,0 3 1 15,8-2-2-15,-3-4 1 0,6 4-1 16,0 4 0-16,4 6-1 15,1 11 0-15,5 2-1 16,6 16 1-16,7 13-1 16,3 11 0-16,8 8 0 15,6-5 1-15,-6-4 0 16,0-4 1-16,-3 0 0 16,-8-9 0-16,-2-7 1 15,-8-11 1-15,-8-5-1 16,-3-6 1-16,-8-4-1 15,-5-4 0-15,-2-5-4 16,-4-10 0-16,-4-8-12 16,2-3 0-16,5 3-9 15,-10-6 1-15</inkml:trace>
  <inkml:trace contextRef="#ctx0" brushRef="#br0" timeOffset="440858.1902">23516 14269 16 0,'-2'-3'8'0,"2"3"6"0,0 0-6 31,2 0-2-31,-2 0 0 15,0 0 3-15,0 0 1 16,0 0-12-16,0 0 0 16,0 0 8-16,0 0 0 15,0 0-3-15,0 0 1 16,0 0-2-16,0 0 1 16,0 0-1-16,0 0 0 15,0 0 0-15,0 0 0 16,3 3 0-16,-3 0 1 0,0-1-1 15,-3 4 1-15,1-4-1 16,-1 1 1-16,0-1-1 16,-5 6 0-16,6 6-1 15,-4-1 0-15,4 5 0 16,-1-2 0-16,0 5-1 16,-5 3 1-16,1 0-1 15,-7 5 1-15,1 0-1 16,-3-2 0-16,3-1 0 15,-3 6 1-15,0-3-1 16,6-2 0-16,-1-4 0 16,3-2 0-16,0-5 0 15,0-2 1-15,6-4 0 16,-1 1 1-16,0-6 1 16,3 0 0-16,0 1 0 15,0-1 0-15,0-2-1 16,0-1 1-16,0-2-4 15,0-2 0-15,0-6-10 0,3 0 0 16,8 0-9-16,-9-5 1 16</inkml:trace>
  <inkml:trace contextRef="#ctx0" brushRef="#br0" timeOffset="445998.8589">16981 16002 41 0,'-5'-5'20'0,"2"-1"-4"0,3-2 20 16,0 8-33-16,0 0 1 15,0-2 2-15,3-3 1 16,5-3-8-16,-3 0 0 16,0 0 6-16,6 2 0 15,-3 4-2-15,2 7 0 16,6 3-1-16,0-5 0 16,-3 5-1-16,3 0 0 15,0 10-1-15,-5 1 1 0,-3 4-1 16,-1 9 1-1,-1-8-1-15,-6 0 1 0,0 5 0 16,-6 3 0-16,-1-6-1 16,-1-5 1-16,0 0-1 15,-6-7 1-15,1-9-1 16,-3-5 0-16,0-8 0 16,1-5 0-16,1-6-1 15,6 6 1-15,-5-3 0 16,5 0 0-16,-2 3 0 15,2 2 0-15,2 4-1 16,1 4 1-16,0 3 0 16,5 8 0-16,0 0 0 15,5 0 0-15,-2 2-1 16,-1 6 1-16,4-3 0 16,2-10 0-16,5-3 0 15,-3-8 0-15,4-3 0 16,2-4 1-16,-1-7-1 0,4 1 0 15,5 5 0-15,0 8 0 16,-1 11 0-16,1 10 0 16,-3 1 1-16,-2 4 1 15,-3 9 0-15,0 2 1 16,-3-3 1-16,-3-5 0 16,4-5 0-16,-6-8 0 15,0 0-1-15,0-16 0 16,-1 0-2-16,1-8 1 0,0 3-4 15,0 5 1-15,3 0-10 16,7 6 0-16,4 4-11 16,4-2 0-16,0-8-2 15,1-5 1-15</inkml:trace>
  <inkml:trace contextRef="#ctx0" brushRef="#br0" timeOffset="446420.7704">17650 16203 60 0,'-8'19'30'0,"-5"2"-41"15,8-21 60-15,-3-3-49 16,0-13 0-16,-5 8 0 16,2 3 1-16,-5-3-1 15,0 0 1-15,-2 3 1 16,-3 2 1-16,5 6-1 16,3 7 1-16,-3 12-1 15,8 7 0-15,5-3-1 16,3 3 0-16,8-5-3 0,8-5 1 15,3-14-1-15,4-10 1 16,1-17-2-16,-3-12 1 16,-2-3-1-16,-3-11 0 15,-6 3 0-15,-4-5 1 16,-1-11 0-16,-5 0 1 16,-8 1 1-16,3 15 1 15,-3 8 3-15,-3 7 0 16,3 15 1-16,3 20 1 15,2 19 0-15,3 5 1 0,3 13-1 16,2 11 0-16,6-5-3 16,5 5 1-16,0 5-3 15,-6-8 1-15,3-8-8 16,-2-5 0-16,2-7-14 16,3-9 0-16,-3-8-2 15,-2-10 0-15</inkml:trace>
  <inkml:trace contextRef="#ctx0" brushRef="#br0" timeOffset="446858.2456">18277 15973 39 0,'-10'10'19'0,"-6"-2"-15"0,13 3 31 0,3 8-30 16,0 12 0-16,6 4 4 16,-1 4 0-16,3-2-8 15,-3-2 0-15,-2-9 8 16,-3 1 1-16,-3-11-3 16,-2-14 1-16,0-4-3 15,-1-17 1-15,6 1-5 16,0-6 1-16,6-5-8 15,4-3 1-15,3 3-11 16,3 5 0-16,3 5-6 16,-1 11 0-16</inkml:trace>
  <inkml:trace contextRef="#ctx0" brushRef="#br0" timeOffset="447655.1633">18381 16198 64 0,'-8'34'32'0,"21"3"-35"0,-8-29 59 16,6-3-54-16,5-10 0 15,5-3 0-15,3-8 1 16,2 3-4-16,-2-5 0 16,0-4 2-16,-3-1 1 15,-8-4-2-15,-2 1 1 16,-9 2 0-16,-4 3 0 16,-9 2-1-16,-2 9 1 15,-6 4-1-15,9 4 1 16,-9 15-1-16,3 11 0 15,8-3-1-15,6 11 0 16,7 7 0-16,6 1 1 16,7-3-1-16,6 0 1 0,0-8-1 15,5-5 1-15,8-16-1 16,-5-11 1-16,-1-10 0 16,-4-13 0-16,-6-3-1 15,-8-9 1-15,1-4 0 16,-4-5 0-16,1 9 0 15,-6-4 0-15,-2 2-1 16,-1 9 1-16,-2 7-1 16,0 11 1-16,-2 13 0 15,2 2 0-15,-3 12-1 16,0 9 1-16,1 12 0 16,-4 4 1-16,4 6 0 15,4 0 1-15,-2-5 0 16,6-6 1-16,-6-7 0 15,2-9 0-15,-2-4-1 16,6-14 1-16,-4-19-2 0,1-2 0 16,0-19-1-16,-1-7 1 15,6 12-2-15,0 4 1 16,5 1-1-16,-2 4 1 16,2 7-1-16,-2 12 0 15,-3-1 1-15,2 10 0 16,-4 9 0-16,-4 5 0 15,1 2 1-15,-3 3 0 16,0-7 0-16,0-4 0 16,8-7 0-16,-3-11 0 0,3-11-1 15,5-2 0-15,0-3-1 16,3 9 1-16,0 1 0 16,0 12 0-16,3-1-1 15,-1 11 1-15,1 10 0 16,-6 12 1-16,0 1 0 15,-5 4 1-15,-3 4-2 16,-2-4 1-16,2-9-7 16,-2-5 0-16,0-5-14 15,2-13 0-15,0-11-3 16,-10-3 0-16,10-4 0 16,6-44 1-16</inkml:trace>
  <inkml:trace contextRef="#ctx0" brushRef="#br0" timeOffset="448686.4279">19320 16034 35 0,'5'-27'17'0,"-5"11"-20"0,0 16 40 0,0-8-35 16,0 8 1-16,-2 0 3 15,-1 0 0-15,0 0-6 16,-5 6 0-16,3 2 5 15,0 2 1-15,-1 4-2 16,-4 9 1-16,-1 6-1 16,3 1 0-16,-2 7-1 15,7 2 1-15,3-2-1 16,8-2 0-16,5-9-1 16,-5-5 0-16,8-7-1 15,5-4 0-15,-8-10-1 16,6-8 1-16,-6-8-1 15,-5-7 1-15,-3 1-1 16,-2-7 1-16,-6 0-1 0,-2-3 1 16,-3 1 0-16,-8 4 0 15,3 3 0-15,5 3 1 16,0 8 0-16,-2 2 0 16,4 3-1-16,1 1 0 15,2-1 0-15,6 0 0 16,5 5-1-16,11 0 0 15,7-2-1-15,3 5 0 16,8 0 0-16,-10 0 1 16,-1-3 0-16,-2 9 0 0,-3 10 1 15,-10 15 0-15,2-2-1 16,-5 16 1-16,5 6 0 16,-5-4 1-16,5-4-1 15,-2-9 0-15,2-8-1 16,3-7 1-16,-6-8-1 15,1-9 1-15,-3-10-1 16,0-13 0-16,-8-8 0 16,0 0 0-1,0-5 0 1,3 15 0-16,4 11 0 16,9 13 0-16,-2 3 0 15,-1 8 0-15,8 0-1 16,3-5 1-16,2-9-1 15,1-2 1-15,-3-10 0 16,-3-9 0-16,-3 9 0 0,-7-9 1 16,-1-5 0-16,-10 0 0 15,-2-5 0-15,-6 0 0 16,-3 5-1-16,-5 3 1 16,6 3-1-16,-9 10 1 15,1-3-1-15,10 11 0 16,-11 11 0-16,1 10 0 15,10 5-1-15,2 11 1 16,6 8 0-16,8 0 0 16,11 0 0-16,5-5 1 0,5-6 0 15,5-4 1-15,-5-12-2 16,0-10 1-16,-5 0-8 16,-3-8 1-16,9-8-14 15,-15-5 1-15,-1-8-4 16,-4-11 0-16</inkml:trace>
  <inkml:trace contextRef="#ctx0" brushRef="#br0" timeOffset="449077.0671">20447 15941 53 0,'-8'-5'26'0,"0"18"-25"0,8-5 47 16,3 8-43-16,2 13 1 15,3 5 2-15,-8 9 1 0,3 2-12 16,-3 0 0-16,0-6 7 16,-3-7 0-16,3-5-12 15,-8-9 1-15,8-13-12 16,-5-18 0-16,2-13-1 15,3-14 0-15</inkml:trace>
  <inkml:trace contextRef="#ctx0" brushRef="#br0" timeOffset="449186.4328">20468 15753 56 0,'-10'6'28'0,"2"23"-45"16,8-21 58-16,5 2-51 15,3 6 1-15,-3-5-18 16,3 5 1-16</inkml:trace>
  <inkml:trace contextRef="#ctx0" brushRef="#br0" timeOffset="449452.064">20717 15618 69 0,'-13'-16'34'0,"5"11"-39"0,2 8 64 16,4 7-58-16,2 9 1 15,0 13 1-15,2 18 0 16,4 13-4-16,2 22 1 16,0 5 1-16,5 3 1 15,-5 5-1-15,-6-32 0 16,6-3-1-16,-8-2 1 0,0-8-3 16,-8-8 0-16,6-13-8 15,-4-11 0-15,4-13-9 16,-3-16 0-16,5 5-2 15,-8-23 0-15</inkml:trace>
  <inkml:trace contextRef="#ctx0" brushRef="#br0" timeOffset="449639.508">20423 16018 64 0,'-29'-5'32'0,"29"2"-36"15,8 0 66-15,13 1-59 16,3-4 1-16,21 4 0 15,0 2 0-15,0 0-9 16,8 0 0-16,2 0-9 16,6-3 1-16,-10 3-8 0,-12-3 0 15</inkml:trace>
  <inkml:trace contextRef="#ctx0" brushRef="#br0" timeOffset="450217.6755">21132 16309 64 0,'-13'10'32'0,"10"-31"-25"0,3 21 56 0,3-5-61 16,2-3 1-16,-2 8-1 15,-3 0 0-15,5-8-11 16,3 13 0-16,8-2-12 15,0-3 1-15</inkml:trace>
  <inkml:trace contextRef="#ctx0" brushRef="#br0" timeOffset="460139.6775">22564 14153 26 0,'-3'-11'13'0,"3"3"-4"15,0 8 13-15,0-5-19 16,0-1 0-16,3 1 2 15,-3 0 0-15,0 5-6 16,0-5 0-16,0-1 5 0,0 4 0 16,0 2-2-16,0 0 0 15,0 5 0-15,0 0 0 16,0 8-1-16,0 9 1 16,5 9-1-16,-2 4 1 15,5 10-1-15,-3-3 1 16,-3 3-1-16,1-5 0 15,-3-6-1-15,0-5 1 16,0-5-1-16,-3-5 1 16,3-6-1-16,-2-8 1 0,-3-5-2 15,5-8 1-15,-8-2-1 16,5-9 0-16,-2-5-1 16,-3-5 1-16,2 3 0 15,1-1 0-15,0-2 1 16,0 0 0-16,-3-3 0 15,5 6 1-15,3 2 0 16,3 3 0-16,2-8 0 16,-2 2 1-16,10-2-1 15,3 5 1-15,5 6-2 16,3 5 1-16,-1 5-1 16,7 10 0-16,-1 6 0 15,-6 5 0-15,4 1 0 16,-9 4 0-16,-2 3 0 15,-2 3 0-15,-7 0 0 16,-4 0 1-16,-6-3 0 0,-10-5 0 16,-5 0-1-16,-6-3 1 15,-5-5-1-15,-6 0 1 16,9 0-1-16,0-3 0 16,4 3 0-16,-1-8 0 15,7 5 0-15,10 3 0 16,-2 0 0-16,6 5 1 15,4 1-1-15,12-1 1 16,2 0 0-16,2 3 0 16,6 0-3-16,0-6 1 0,-1-2-13 15,7-5 1-15,-15-8-3 16,9-6 0-16</inkml:trace>
  <inkml:trace contextRef="#ctx0" brushRef="#br0" timeOffset="460311.5912">22987 14335 62 0,'3'45'31'0,"2"5"-42"15,-5-39 62-15,0 0-51 16,0 7 0-16,-3-2-4 16,-2 2 0-16,-6 1-10 15,3-3 1-15,1 0-3 16,-4-11 0-16</inkml:trace>
  <inkml:trace contextRef="#ctx0" brushRef="#br0" timeOffset="462733.4727">23455 15176 31 0,'6'6'15'0,"-1"7"-10"16,0-10 20-16,0 2-25 16,3 3 0-16,-2 2 0 15,-1 1 1-15,0 2-1 16,3 1 0-16,-5-1 0 15,0 3 1-15,-6-3 0 16,-5 3 0-16,0-3-1 16,-8 0 1-16,-2-2 1 15,-4-1 1-15,1 1 1 16,5-6 1-16,8-2 0 16,8 2 0-16,8 0 0 0,8 1 0 15,3-1-2-15,5 3 0 16,-1-3-4-16,1 1 1 15,0 1-13-15,-5-4 0 16,-1-3-2-16,-5-5 0 16</inkml:trace>
  <inkml:trace contextRef="#ctx0" brushRef="#br0" timeOffset="465909.4026">23138 15195 25 0,'-11'-16'12'0,"-10"0"-1"15,13 14 12-15,3-4-21 16,-3 1 0-16,-3 0 1 16,3-1 0-16,3 1-4 15,0 0 1-15,-3 0 3 16,3 5 1-16,2 5-2 16,0 13 1-16,1 9-1 15,2 5 1-15,5 2-1 16,0 0 1-16,-2-5-2 15,-1-5 0-15,4-5 0 16,-4-6 1-16,-2-8-1 16,0-10 0-16,0-8 0 15,-2-8 0-15,-4-14 0 16,6 1 0-16,0-6 0 0,6 0 0 16,-1 3-1-16,3 8 1 15,3 6-1-15,-1 7 1 16,6 2-1-16,0 4 1 15,5 5-2-15,3 5 1 16,0 2 0-16,-3 1 0 16,5 7-1-16,-2-2 1 15,-3 6 0-15,-5 1 1 16,-5 1-1-16,-3 0 0 0,-14 0 0 16,-2 0 1-16,-10 0-1 15,-14-3 1-15,-5-2-1 16,0-1 1-16,3-4-1 15,7 1 0-15,6-1 0 16,11 10 0-16,10 5-1 16,7-3 0-16,9 3 0 15,6 3 0-15,1-5-5 16,1-3 1-16,-3 0-10 16,6-6 1-16</inkml:trace>
  <inkml:trace contextRef="#ctx0" brushRef="#br0" timeOffset="466768.7902">22955 13862 13 0,'-10'-14'6'0,"2"-2"11"0,0 11-7 32,-11-11-7-32,1-2 1 15,-9 2 0-15,-4-3 0 16,-1 1-6-16,-5 2 0 16,0 5 5-16,-3 6 0 0,8 5-2 15,-7 5 0-15,2 6-1 16,-8 7 0-16,10 1 0 15,6 10 0-15,0 8-1 16,0 0 0-16,8 5-1 16,5 3 1-16,5 8 0 15,3 8 1-15,8-3 0 16,11 6 0-16,13 2-2 16,2 6 0-16,3-6-1 15,-2 8 1-15,10 2-1 16,0 9 1-16,5 0-1 15,0-3 1-15,1 13 1 16,-6-2 1-16,5 5 0 16,0-1 1-16,-2 1-1 15,-3 3 0-15,-5-1-5 16,2-4 1-16</inkml:trace>
  <inkml:trace contextRef="#ctx0" brushRef="#br0" timeOffset="483394.0276">3194 17137 33 0,'-16'3'16'0,"10"-9"-6"0,6 12 16 0,0-4-21 15,0-2 0-15,3-5 3 16,0-3 1-16,-1 0-11 16,1 0 1-16,5 0 7 15,-3 6 1-15,3-4-4 16,5 4 1-16,-2 2-3 16,7 2 1-16,1-2-1 15,5 8 0-15,2-2-1 16,-2 2 0-16,0-6 0 15,0-2 0-15,2 13 0 16,-5 3 1-16,-2 5 1 16,-6 1 0-16,0 4 0 15,-5 3 1-15,0 3-1 0,0-11 0 16,-3 3 0-16,-2-3 1 16,-3-5-2-16,0 0 0 15,3 2-1-15,-6-7 1 16,3 2-1-16,0-5 1 15,0-3-1-15,0-5 1 16,0-5-1-16,0-8 1 16,0 10-1-16,0-10 1 15,3-11-1-15,-1-5 0 16,6-3-1-16,-5-2 1 16,0 2 0-16,-1 11 0 0,1-3 0 15,-3 3 0-15,2-3 0 16,-2 8 1-16,0 0-1 15,0 3 1-15,0 3 0 16,-2 2 1-16,2 0-1 16,0 5 0-16,0 3 0 15,2 3 0-15,4 2 0 16,4 0 1-16,1 1-2 16,7-4 1-16,6 6-1 15,3-8 1-15,2 6-1 16,3-12 1-16,-1 4-1 15,-2-12 1-15,-2 4-1 16,2-9 1-16,-5 1 1 16,-8-1 0-16,-3 3 1 15,-5 6 0-15,-3-1-1 0,3 1 1 16,-3 2-1-16,-2 0 0 16,0 2-2-16,-1-2 1 15,-2 8-1-15,0 0 0 16,8 0 0-16,-5 0 0 15,0 6 0-15,-1-4 0 16,1 6-1-16,-1-2 1 16,-2-4-10-16,0-2 1 15,3 6-13-15,-3-4 0 16,-3 4-3-16,1-12 1 16</inkml:trace>
  <inkml:trace contextRef="#ctx0" brushRef="#br0" timeOffset="484175.3194">4130 17145 24 0,'-24'-8'12'0,"8"21"-3"16,14-15 12-16,-3-4-17 16,2 1 0-16,0-3 4 15,1 5 0-15,2-2-9 16,0 5 1-16,5 0 6 0,3 0 1 16,10 0-1-16,6 0 0 15,5 0-2-15,8 0 1 16,8 0-2-16,-5 0 1 15,-6 0-2-15,-5 0 0 16,-5 0-1-16,-5 0 1 16,-1 0-1-16,-7 0 1 15,-3 0-1-15,-8 0 0 16,5-2-6-16,-5-6 0 16,-5 2-8-16,2-2 0 15,1 3-5-15,-4 0 0 16</inkml:trace>
  <inkml:trace contextRef="#ctx0" brushRef="#br0" timeOffset="494253.5445">21683 15878 21 0,'-3'0'10'0,"-2"0"-6"0,5 0 10 16,0-6-14-16,0 6 0 15,0-5 0-15,0 0 0 16,0-1-1-16,0 1 0 15,0 0 0-15,0 0 0 16,0 2 0-16,-8-2 0 16,8 5 1-16,-6 0 0 15,6 0 1-15,0-3 1 0,-2-2 2 16,-4 5 1-16,6-6 2 16,-2 4 0-16,-3-9 2 15,2 9 0-15,-2-4-1 16,5 4 1-16,-3 2-4 15,-2-3 1-15,5-2-3 16,0 5 1-16,0 0-2 16,0 0 1-16,0-3 1 15,0 3 0-15,0 3 1 16,0 5 0-16,0 0-1 16,0 7 1-16,5-1-2 15,-2 9 1-15,5-1-3 16,-1 4 1-16,-1-7-2 15,-4 2 1-15,4 0-1 16,2-3 0-16,-3 6 0 16,-2-5 1-16,-3-3-1 15,0-6 1-15,-3-2 0 16,-2-3 0-16,5-12-1 0,-8-7 1 16,2 4-1-16,4-9 0 15,-4-7 0-15,6-3 0 16,-2 0 0-16,-3 2 0 15,2 1-1-15,-2-3 1 16,5-1 0-16,8 7 0 16,-1 4-1-16,7 3 1 15,2 3-1-15,-1 0 1 16,12 10-1-16,-1-2 1 0,1 2 0 16,-3 6 1-16,-8 5-1 15,-1-3 0-15,1 0 0 16,-8-2 1-16,3 2-2 15,-9-2 0-15,-2-3-11 16,6-8 0-16,-4-5-8 16,-10 2 0-16,1-7-2 15,20 7 1-15</inkml:trace>
  <inkml:trace contextRef="#ctx0" brushRef="#br0" timeOffset="495237.9531">22021 15944 45 0,'-8'-8'22'0,"8"8"-23"15,0 0 46-15,0 0-44 16,0 0 0-16,8-5 2 15,0 2 0-15,0-2-3 16,0-1 0-16,11 4 3 16,-1-1 0-16,9 3-1 15,-1 3 0-15,0-1 0 0,-2 1 0 32,-3 0 1-17,-2 5 1-15,-11-8-2 0,5 0 1 16,-10-8-5-16,-3 5 0 15,0-5-10-15,-3 0 1 16,-2 3-8-16,-3 0 0 16</inkml:trace>
  <inkml:trace contextRef="#ctx0" brushRef="#br0" timeOffset="495566.0764">22053 16028 41 0,'-8'8'20'0,"8"-2"-17"16,0-6 31-16,0 0-29 15,0 0 0-15,0-6 3 16,0-2 0-16,8 1-10 15,-3 1 1-15,1 1 7 16,2 0 1-16,2-1-3 16,6 4 0-16,5-1-2 15,3 3 1-15,-3 0-2 16,3-3 1-16,0 3-5 16,-6 0 1-16,-7 0-7 15,-1 0 0-15,-4 3-10 16,-6 0 1-16</inkml:trace>
  <inkml:trace contextRef="#ctx0" brushRef="#br0" timeOffset="497803.6868">22487 15846 41 0,'-32'26'20'0,"-10"-34"-6"16,34 8 25-16,0 0-35 15,3 0 1-15,-3-5 2 16,8 5 1-16,13-3-10 16,3 1 1-16,8-1 5 15,-1 1 1-15,4-1-3 16,-3 0 1-16,10 1-2 15,1 2 0-15,-6 0-1 16,0-3 0-16,-5 3-4 16,-9-5 1-16,1 5-5 15,-5-8 0-15,-3 8-5 16,-8 0 1-16,0 0-6 16,-3 0 0-16,-5 8 2 0,-5-3 1 15</inkml:trace>
  <inkml:trace contextRef="#ctx0" brushRef="#br0" timeOffset="497975.5897">22495 15973 43 0,'-21'3'21'0,"13"-6"-18"0,8 3 47 15,0 0-48-15,0 3 1 0,8-3 0 16,8 0 0-16,-6 0-4 16,6 5 0-16,8-10 2 15,0 5 1-15,5 0-5 16,-5 0 0-16,2 0-12 15,-2-3 0-15,-8-5-1 16,-8 0 0-16</inkml:trace>
  <inkml:trace contextRef="#ctx0" brushRef="#br0" timeOffset="498209.9688">22498 15727 57 0,'-8'5'28'0,"8"-21"-36"16,2 19 57-16,1 5-48 16,2 5 0-16,3 8 1 15,-5 3 0-15,5 10-3 16,-3 3 1-16,3 1 1 16,-5-1 0-16,-3 5-2 0,5-5 0 15,-3-5-8-15,4-6 0 31</inkml:trace>
  <inkml:trace contextRef="#ctx0" brushRef="#br0" timeOffset="498381.8428">22614 15700 47 0,'-5'-13'23'0,"10"16"-3"0,-2-1 19 0,2 6-33 15,3 11 1-15,-6 7 1 16,6 9 0-16,-2 10-12 15,4-6 1-15,-4 6 1 16,9-2 0-16,1-4-17 16,3-4 1-16,-9-14-2 15,4-8 1-15</inkml:trace>
  <inkml:trace contextRef="#ctx0" brushRef="#br0" timeOffset="498584.9702">22841 15965 53 0,'-15'18'26'0,"9"-18"-29"16,6 6 51-16,0-6-49 0,0 2 1 15,0 1-3-15,6-3 0 16,-4 3-11-16,4-3 1 15</inkml:trace>
  <inkml:trace contextRef="#ctx0" brushRef="#br0" timeOffset="499303.7082">23021 15788 28 0,'-18'13'14'0,"7"8"0"15,11-13 6-15,0 5-19 16,0 3 1-16,3 3 0 16,2 4 1-16,3-7-4 15,5-2 0-15,6-4 2 16,-1-7 1-16,-2-9-1 16,0-1 0-16,-3-4 0 15,-5-2 0-15,-5-3 1 0,-3-3 1 16,-5 1 2-16,-1 2 0 15,-2 3 0-15,6 5 0 16,4-3-1-16,12 6 0 16,7 2-2-16,5-7 0 15,3 2-3-15,3-8 1 16,3 3-1-16,2-3 0 16,-6-3 0-16,-7 1 1 15,-8-3 0-15,-5-3 0 0,-9 0 0 16,-7 3 1-16,-8-3 0 15,0-3 0-15,-6 6 0 16,0 3 0-16,1-1-1 16,-3 6 0-16,8 10 0 15,-1 6 0-15,6 8-1 16,3-1 1-16,2 14-1 16,6 16 0-16,2 5 1 15,3 8 1-15,6 5 0 16,-4 3 1-16,1 7-1 15,-1-1 1-15,1-7 0 16,-6-1 1-16,-2-1-1 16,-6-10 1-16,-2-6-3 15,-6-8 0-15,-7-2-7 16,2-11 1-16,-5-13-9 16,0 0 0-16,-6-24-3 15,3-8 0-15</inkml:trace>
  <inkml:trace contextRef="#ctx0" brushRef="#br0" timeOffset="499428.6774">22992 15968 56 0,'3'-11'28'0,"2"11"-34"0,3 3 56 15,11-1-51-15,15 1 1 16,8-6-13-16,9 1 1 16,4-6 2-16,-2 0 1 0</inkml:trace>
  <inkml:trace contextRef="#ctx0" brushRef="#br0" timeOffset="499881.8633">23619 15864 33 0,'-2'22'16'0,"2"15"-11"0,0-24 16 16,0-3-17-16,0-2 0 16,0 3 4-16,0-3 1 15,0-5-9-15,0-3 0 0,2-11 6 16,6-8 0-16,0-4-2 15,3-1 0-15,2 0-7 16,3 3 1-16,-3 0-14 16,11 2 1-16</inkml:trace>
  <inkml:trace contextRef="#ctx0" brushRef="#br0" timeOffset="500475.5942">23847 15867 42 0,'8'8'21'0,"10"-13"-23"16,-10 5 27-16,0-6-25 16,0-2 0-16,-3-5-1 15,1 0 1-15,2-3-1 16,-6 0 1-16,1 3-1 16,-3 0 1-16,-5 5 0 0,-9 3 0 15,1 5 0-15,0 2 1 16,2 9 2-16,1 2 0 15,5 3 0-15,5 5 0 16,5 0-2-16,11 0 1 16,-6-2-1-16,9-3 0 15,5-6-2-15,2-4 1 16,1-4-1-16,-1-4 1 16,-2-6 0-16,-6-3 1 15,-4 1 0-15,-9-4 0 16,-8 1-1-16,-2-5 1 15,-8-1 0-15,2-7 0 0,-2 10-1 16,2 0 1-16,1 8-1 16,2 3 0-16,2 5-1 15,1 5 1-15,10 6-1 16,1 2 0-16,2 11 0 16,5 5 0-16,0 8 0 15,6-3 1-15,-1 6-1 16,-5-1 0-16,3 4 2 15,-8-4 0-15,-2 1 1 16,-6-3 0-16,-11-2 1 16,-2-6 1-16,-6-5 2 15,-5-1 1-15,1-7-1 16,1-8 1-16,1-8-2 16,3-8 1-16,2 0-4 15,5-10 0-15,6-9-9 0,5 3 1 16,0-5-13-16,8 0 1 15,8-5-2-15,5-6 1 16</inkml:trace>
  <inkml:trace contextRef="#ctx0" brushRef="#br0" timeOffset="500616.2499">24164 15825 56 0,'-2'18'28'0,"-4"-5"-41"0,6-10 57 16,-2 0-45-16,-1-1 1 0,-2-2-7 15,2-2 1-15,1-4 1 16,-1-1 0-16,0-1-10 16,3-8 1-16</inkml:trace>
  <inkml:trace contextRef="#ctx0" brushRef="#br0" timeOffset="500991.2575">24188 15764 21 0,'5'16'10'0,"9"-8"0"16,-12-8 10-16,4 5-19 15,4-5 1-15,-4 3 0 16,1-1 0-16,4 1-3 16,-3 2 0-16,5 3 2 15,-5 0 0-15,0 0-1 16,0 3 1-16,-5-1 1 16,-6 3 0-16,-2-2 1 15,2-3 0-15,-2-5 0 0,0 2 0 16,-6-10-1-16,8-3 1 15,3-3-3-15,0-5 1 16,3-2-2-16,5-6 1 16,-3 8-1-16,6 3 1 15,2 10-1-15,-2 3 1 32,7 11 0-32,-2 2 1 15,-3 0 2-15,0-2 1 16,-5-3-1-16,0 2 1 15,-2-7-2-15,-4 0 1 16,1-1-9-16,2-4 1 0,6-6-10 16,-1-8 1-16</inkml:trace>
  <inkml:trace contextRef="#ctx0" brushRef="#br0" timeOffset="501319.33">24588 15700 34 0,'-6'-2'17'0,"-15"-9"-12"15,16 6 23-15,-8 5-26 16,2-3 0-16,-5 1 0 16,0 2 0-16,3 0-3 15,-3 2 0-15,6 1 2 16,2-3 0-16,8 8-1 16,8-3 0-16,2 6 1 15,9 2 0-15,5 3 0 16,-3 0 1-16,3 0 2 15,-9 2 0-15,1 1 3 16,-8 2 0-16,0-5 2 0,-10-1 0 16,-9 1-1-16,-2-2 1 15,-8-6-3-15,-6-6 1 32,-7-12-25-32,-9 2 0 15,1-6-3-15,-21 1 0 16</inkml:trace>
  <inkml:trace contextRef="#ctx0" brushRef="#br0" timeOffset="501772.5195">22564 16322 36 0,'-8'-16'18'0,"0"-13"-10"0,8 21 23 15,0 8-26-15,0 0 1 16,0 0 2-16,2 8 1 15,6 0-12-15,-2 11 1 16,-1-1 7-16,-2 6 0 0,5-3-4 16,-1 0 1-16,-4-5-7 15,0-3 0-15,-1-10-11 16,6-3 0-16</inkml:trace>
  <inkml:trace contextRef="#ctx0" brushRef="#br0" timeOffset="501897.4601">22564 16166 40 0,'-14'5'20'0,"12"9"-22"16,2-14 23-16,0 0-28 15,2-6 1-15,9 6-14 16,0-8 1-16</inkml:trace>
  <inkml:trace contextRef="#ctx0" brushRef="#br0" timeOffset="502178.7738">22728 16275 53 0,'0'55'26'0,"-14"-2"-34"0,14-42 49 16,0-1-41-16,-2-2 0 15,2 0-1-15,0-8 1 16,2-11 0-16,6-4 0 16,3-12 0-16,2 3 0 15,-2-7 0-15,5 4 0 16,5 9 2-16,3 10 1 15,2 8 1-15,3 8 1 16,-2 2 1-16,-9 9 0 16,3-1-1-16,-10 6 1 0,0-3-3 15,-4 0 1-15,-1-5-6 16,-4 0 0-16,1-11-16 16,5-2 0-16,-8-11-2 15,-3-5 1-15</inkml:trace>
  <inkml:trace contextRef="#ctx0" brushRef="#br0" timeOffset="503147.5074">23360 16362 25 0,'-11'-3'12'0,"6"3"-2"0,3-2 13 0,-4-4-20 16,4 4 0-16,-4-1 3 15,-2 0 0-15,0 3-7 16,3 0 0-16,0-2 5 15,0 2 0-15,-3-3-1 16,2 3 0-16,4-3-1 16,-6 3 0-16,0 0 0 15,0 0 0-15,3 0 0 16,-6 0 1-16,3 3-1 16,0 0 1-16,0 2-1 15,3 8 0-15,5 3-1 16,0 3 0-16,13-4-1 15,-2 4 1-15,5-3-2 16,-3-3 1-16,11-5 0 16,-1 0 0-16,1-8 0 15,-5 0 0-15,-3 0 0 0,-8 0 0 16,-3-13 1-16,-5 2 0 16,-5-2 0-16,-3-3 0 15,-8 5-1-15,-5-2 1 16,-1 0 0-16,7 5 0 15,-1 0-1-15,0 0 0 16,8 0-1-16,8 3 1 16,0-3-1-16,16 0 0 15,5 0-1-15,3 0 1 0,5 3 0 16,0 2 1-16,0 1-1 16,3 2 1-16,-6 5 0 15,-2 8 1-15,-8 3 1 16,-3 5 1-16,-8-5 1 15,-2 5 1-15,-3-8 0 16,0-2 0-16,0-3-2 16,0-8 1-16,3-3-2 15,7-10 0-15,1-3-3 16,5 0 1-16,0 3-1 16,0 5 0-16,2 0 0 15,1 3 1-15,-1 5-1 16,-5 3 1-16,1-1 0 15,-4 6 1-15,1 0-1 16,-3 0 1-16,-6 0-3 16,1-3 1-1,-3-5-19-15,-3-13 1 16</inkml:trace>
  <inkml:trace contextRef="#ctx0" brushRef="#br0" timeOffset="503272.4949">23688 16200 65 0,'-5'11'32'0,"2"2"-36"0,3-7 45 16,3-4-43-16,2-2 1 16,0 0-21-16,9 0 1 15,-6 0 16-15,7 0 0 0</inkml:trace>
  <inkml:trace contextRef="#ctx0" brushRef="#br0" timeOffset="503772.5159">23932 16357 42 0,'-3'5'21'0,"0"-18"-22"16,3 7 31-16,0-2-29 15,0-5 0-15,-2-3 0 16,-1 3 1-16,-5-3-2 16,-3 8 1-16,1 0 3 15,-6 6 0-15,-3 7 0 16,6 6 0-16,-5 4-1 15,4 7 1-15,9 1-1 16,8 1 0-16,7-3-2 16,1-2 1-16,8-6-2 0,-4 0 1 15,-4-5 0-15,2-2 0 16,-5-6 0-16,0 0 1 16,0-6 0-16,-3 1 0 15,-2-3 0-15,0 5 0 16,-1-2-1-16,1 5 1 15,5 8-2-15,0 5 0 16,2 6-1-16,4 2 0 16,-4 11 1-16,3-3 0 15,-5 0 0-15,0 3 1 16,-8-3 1-16,-8 3 0 0,0-6 1 16,-5-5 1-16,0-2-1 15,-8-1 1-15,-11-7-1 16,-2-9 0-16,2-7-2 15,-5-13 1-15,2-1-8 16,1-2 1-16,8-8-8 16,2 0 0-16,16 5-8 15,3 0 0-15,-3-16-1 16,5 6 1-16</inkml:trace>
  <inkml:trace contextRef="#ctx0" brushRef="#br0" timeOffset="505553.7845">24331 16375 31 0,'-8'0'15'0,"11"0"-12"16,-3 5 30-16,0-5-30 15,0 0 1-15,0 0 2 16,0 0 0-16,0-8-8 15,0 0 1-15,0-2 4 16,0-3 1-16,-3-6-3 16,-2 3 1-16,-3 0-2 15,0 1 1-15,-8 1 0 16,3 9 0-16,-3 5-1 16,-3 3 1-16,4 7-1 0,-1 3 0 15,0 6-1-15,8 2 1 16,3 6 0-16,5-9 1 15,2 6-1-15,4-8 1 32,12-14 0-32,3-2 0 15,0-5 0-15,-2-5 1 16,-1-1-2-16,-2 3 1 16,3 5-1-16,-6 6 0 0,0 5 0 15,1 13 0-15,-1-5 0 16,-3 10 0-16,4 1 0 15,-6 2 1-15,-3 0-1 16,-5 0 1-16,-3 3 0 16,-2-8 0-16,0 0 0 15,-6-6 1-15,0-2-1 16,-4-8 1-16,4-13-1 16,0-3 0-16,6-19-1 15,5-10 1-15,11-5-2 16,-3-3 1-16,7 8-1 15,-1-3 0-15,2 6 0 16,2 2 1-16,-5 8-1 16,3 3 1-16,3 3-1 15,-3 2 1-15,5 5-1 16,0 3 1-16,0 8 0 16,0 0 0-16,-8 5 0 0,3 3 0 15,-8 3 1-15,-2 0 0 16,-4-1 0-16,-2-2 0 15,0-3-1-15,0-5 1 16,3-5-1-16,0-6 0 16,-1-2-1-16,1 5 1 15,-1 3-1-15,-2 5 0 16,3 0 0-16,-3 0 1 16,5 3 0-16,-5 2 0 0,-5 0-1 15,2 1 1-15,-2-4 0 16,0-2 0-16,2 8 0 15,1-3 0-15,-4-2 0 16,6 2 0-16,6 1-1 16,-1-1 1-16,3 0-1 15,2-2 1-15,1-3 0 16,2-5 0-16,0-3-1 16,3 2 1-16,-5-2 0 15,2-5 0-15,-5 8 0 16,-3-3 0-16,3 8 0 15,-2 5 1-15,-1 8 0 16,0 11 0-16,0 5 0 16,-2 6 1-16,0 4-2 15,-3 1 1-15,5 0 1 16,-5 5 1-16,3-8-1 16,-3-3 0-16,0-7-1 15,-6-6 1-15,1-8 0 0,-3-10 1 16,0-11-2-16,3-8 0 15,0-18-1-15,-1-6 1 16,6-18-1-16,8-1 0 16,0 7-2-16,0-4 1 15,5 22-1-15,3-1 0 16,-2 17 0-16,1 7 0 16,-4 11 1-16,0 5 0 15,-4 3 1-15,-4 3 0 0,-6 2 1 16,-4 6 0-16,-9-6 0 15,-3-3 1-15,3-2-1 16,0-5 0-16,3-3-1 16,8-3 0-16,5 3-2 15,10-5 1-15,1-3-1 16,8 0 0-16,-1-2 0 16,-2-9 1-16,2-2-1 15,-2-5 1-15,-5-1-1 16,2-5 0-16,-8 3 0 15,-2-5 1-15,-3-1 0 16,-3 4 0-16,1-1 1 16,-3 13 0-16,-1 1 0 15,4 5 1-15,-1 13-2 16,3 5 1-16,0 6 0 16,0 12 0-16,3 4 0 15,5-6 0-15,-1-3 0 16,1-2 1-16,6 6 2 0,-1 1 1 15,5 12 2-15,1 2 1 16,-3 5-1-16,-3-5 1 16,-2 0-1-16,-6-5 1 15,-2-11-12-15,-1-5 1 16,1-3-16-16,-3-10 1 16,-3-11-3-16,-15-11 1 15</inkml:trace>
  <inkml:trace contextRef="#ctx0" brushRef="#br0" timeOffset="506538.1806">21484 16949 35 0,'-13'0'17'0,"13"-8"-6"0,0 8 18 15,0 0-26-15,0-5 1 16,0 5 2-16,0 0 0 15,3-3-7-15,-3 3 1 16,10 0 5-16,-7 0 1 16,5 6-1-16,8 4 0 15,-3 9-1-15,3 7 0 16,-8-5-2-16,8 6 1 16,-9-1-1-16,7 3 1 15,-6-13-2-15,-8 0 0 16,5-3 0-16,-5-13 1 15,-5-8-1-15,-3-7 1 0,-6-12-1 16,7-13 1-16,-1 11-2 16,-3-5 1-16,6 5-1 15,5 2 1-15,0 4-1 16,8 4 1-16,8 0-1 16,-9 9 1-16,15 5 0 15,-1 5 1-15,3 8 1 16,-1 5 1-16,4-11 0 15,-9 6 0-15,-4 0-1 16,-1-2 1-16,-5 2-3 16,0-8 1-16,-6 0-10 15,-2 7 1-15,0-14-14 16,0-7 0-16,6-4-3 16,-6-9 0-16</inkml:trace>
  <inkml:trace contextRef="#ctx0" brushRef="#br0" timeOffset="506741.2874">21886 16642 62 0,'-2'3'31'0,"2"8"-31"0,0-11 58 15,2 2-53-15,-2-2 0 16,0 0 3-16,0 0 0 16,0 11-11-16,-8 7 0 15,0 1 6-15,-5 10 1 16,3 3-14-16,-12-3 0 15,9 2-13-15,-3-4 1 0,6-11-1 16,2-6 1-16</inkml:trace>
  <inkml:trace contextRef="#ctx0" brushRef="#br0" timeOffset="507428.7899">22013 16978 50 0,'-23'0'25'0,"7"0"-28"16,16-2 52-16,0 2-47 15,2-6 0-15,14 6 4 16,0 6 0-16,3-4-7 0,7 9 0 15,8-3 4-15,6-6 0 16,-3 6-2-16,0-8 1 16,-5 6-3-16,-6-4 0 15,-7-2-6-15,-3 0 0 16,-6-2-10-16,-7 2 0 31</inkml:trace>
  <inkml:trace contextRef="#ctx0" brushRef="#br0" timeOffset="507616.349">22061 17113 49 0,'-24'16'24'0,"8"-3"-10"0,16-18 32 0,6 8-42 16,1-3 0-16,-4-3 1 15,5 3 1-15,11-3-8 16,4-2 0-16,9-3 0 15,5 6 1-15,3-4-18 16,-3-2 1-16,0-2-1 16,-5-1 0-16</inkml:trace>
  <inkml:trace contextRef="#ctx0" brushRef="#br0" timeOffset="508678.868">22572 16907 37 0,'-11'0'18'0,"-10"8"-12"0,21-6 31 15,-5-2-32-15,2 8 1 16,-2-8 1-16,5 6 1 15,0-6-10-15,13 0 0 16,8 0 6-16,11 0 1 16,7 2-3-16,4 1 0 15,-4 0-2-15,6-3 1 0,3 0-5 16,-11 0 0-16,-8 2-6 16,-5-2 0-16,-11 0-7 15,-7 0 1-15</inkml:trace>
  <inkml:trace contextRef="#ctx0" brushRef="#br0" timeOffset="508913.2493">22569 17015 36 0,'-29'24'18'0,"21"-13"-4"16,8-9 25-16,0-2-35 15,0 8 1-15,3-2 1 16,12 2 1-16,15-6-9 15,4-2 0-15,6 5 5 16,-3-10 1-16,8 3-3 16,0-12 0-16,-6 6-8 0,-2 3 1 15,-10-3-9-15,-9 0 1 16,-10-2-3-16,-8-4 1 16</inkml:trace>
  <inkml:trace contextRef="#ctx0" brushRef="#br0" timeOffset="509131.9954">22659 16801 38 0,'-21'-21'19'0,"8"16"-10"0,13 5 36 15,0 0-41-15,0 0 1 0,0 0 3 16,0 8 0-16,0 13-9 16,5 8 0-16,-3 0 6 15,4 11 1-15,2 7-3 16,5-7 0-16,3 2-4 15,-3 3 1-15,3-8-10 16,-6-10 1-16,6-11-9 16,0-14 0-16,-5-10-1 15,-3-8 0-15</inkml:trace>
  <inkml:trace contextRef="#ctx0" brushRef="#br0" timeOffset="509303.826">22812 16764 55 0,'0'-8'27'0,"6"5"-29"15,-4 9 58-15,-2 7-51 16,6 5 1-16,-4 12 0 16,1 1 0-16,-3 9-9 0,3 5 0 15,-1-5 0-15,6-3 1 16,5 0-17-16,3 0 1 16,0-19-2-16,-3-10 1 15</inkml:trace>
  <inkml:trace contextRef="#ctx0" brushRef="#br0" timeOffset="509428.8756">23000 17084 65 0,'-10'5'32'0,"4"-2"-40"0,6-3 66 16,0 0-59-16,0 0 1 0,0 0-9 16,3-3 1-16,0-2-6 15,7-5 1-15</inkml:trace>
  <inkml:trace contextRef="#ctx0" brushRef="#br0" timeOffset="510022.6359">23312 16925 37 0,'-23'-15'18'0,"9"-17"-8"16,9 26 14-16,-3-1-20 15,0 7 0-15,0 5-1 16,-2 3 1-16,4 2-7 16,4 1 1-16,2 0 3 15,2-4 0-15,4 7-2 0,4-4 0 16,-2-4 0-16,0-4 0 16,5-4 0-16,-2-1 1 15,-3 0-1-15,-3-5 0 16,-5-8 1-16,0 1 1 15,0 4 0-15,0 0 1 16,8 1 0-16,8 2 0 16,5 0 0-16,6 0 0 15,4-3-1-15,6-4 1 16,-2-7-2-16,2-1 0 0,-8-4-1 16,-3 6 1-16,-7-3 0 15,-8-2 0-15,-4-3 1 16,-12-3 0-16,-5 5 1 15,-9-2 0-15,1 3 1 16,2 15 0-16,0-2-1 16,5 8 0-16,-2 10-1 15,5 8 0-15,0 11 0 16,5 13 0-16,3 8-1 16,0 11 0-16,3 4 1 15,5 7 0-15,-3 1 1 16,3-1 0-16,0-7 0 15,-5 7 1-15,-6-12-1 16,-7 1 1-16,4-9-3 16,-7-10 0-16,0-8-9 15,-8-5 1-15,0-13-11 16,-1-19 1-16</inkml:trace>
  <inkml:trace contextRef="#ctx0" brushRef="#br0" timeOffset="510163.2047">23193 16944 72 0,'6'0'36'0,"33"3"-44"0,-23-3 64 16,13 2-57-16,8-4 0 15,3 2-24-15,16-3 0 16,2-5 18-16,3-11 1 0</inkml:trace>
  <inkml:trace contextRef="#ctx0" brushRef="#br0" timeOffset="511647.6056">23884 16880 26 0,'-11'-8'13'0,"11"35"1"0,3-19 8 31,2 24-15-31,3-1 1 16,-2-2 2-16,-4-5 0 15,1-5-14-15,-1-3 0 16,1-6 10-16,-3-4 0 16,3-14-4-16,2-8 0 0,-2-5-1 15,-3-3 0-15,2-3-1 16,1 1 1-16,2-1-1 15,6 12 1-15,-1 7-2 16,12 16 1-16,4-3 0 16,3-3 0-16,6 6 0 15,-4-2 0-15,-2-4 0 16,3 1 0-16,-13-3 0 16,-3 3 1-16,-9-6-1 15,1-2 1-15,-8-3 0 16,-8-5 0-16,-2 5 0 15,-6 0 0-15,0 2-1 16,0 6 1-16,-2 3-1 16,7 5 0-16,1 0-1 15,10 2 1-15,8 12-1 16,5-1 0-16,13-3 0 0,-2-2 0 16,8-5 0-16,0-9 1 15,-1-2-1-15,-4-8 1 16,-3 1 0-16,-6-7 0 15,-5 6 0-15,-5-8 1 16,-2 1 0-16,-9-7 0 16,-2 4 0-16,-9-1 0 15,4 9-1-15,-6-3 1 16,5 10-2-16,-2 6 1 16,8 12-1-16,5 1 0 15,8 11 0-15,8 7 1 0,-1 1-1 16,-4-12 0-16,10 28 1 15,-2-4 0-15,-9-4 1 16,-2 2 0-16,-8 0 0 16,0-11 1-16,-8 3 0 15,-2 0 0-15,-11-5 0 16,-3-11 1-16,0-5-2 16,0-8 1-16,3-11-3 15,5-13 1-15,6-10-2 16,7-14 0-16,6 0-2 15,7-2 0-15,14 2 1 16,0-2 0-16,5 2 0 16,-3 3 1-16,1 0 0 15,-1 14 1-15,-2 1 0 16,-3 6 0-16,-2 3 0 16,-6 5 1-1,-2 29 2-15,-4-5 0 16,1 8 0-16,3-11 0 15,-3 1-1-15,5-4 1 16,0-2-1-16,9-11 0 16,-4-10-3-16,1-3 1 15,-6 8-1-15,3 1 1 16,-3 1-1-16,3 4 1 16,-3-4 0-16,-5 6 1 15,0 0 0-15,0 0 1 16,-3 0-1-16,0 0 1 0,-2-8-1 15,0-2 1-15,-1-1-4 16,4 1 0-16,-6 2-1 16,-6 2 1-16,4-2-1 15,-4 8 0-15,1 0 0 16,0-2 1-16,-3 2 2 16,5 0 1-16,1 0 0 15,2 2 0-15,2-2 0 16,4 8 0-16,9-8-1 15,4 6 1-15,2-6-1 16,0-6 0-16,-5-2 0 16,0 6 0-16,-5-6 3 15,-1 5 0-15,-5 3 4 16,1-2 0-16,-6 2 2 16,2 0 1-16,4 5 0 15,-4 3 0-15,-2 0-2 16,0 2 0-16,3 1-4 0,-3-1 0 15,0-2-3-15,-3 0 1 16,-7 0-9-16,-1-2 0 16,-2-4-11-16,-8 4 1 15,-16-6-1-15,-6-6 0 16</inkml:trace>
  <inkml:trace contextRef="#ctx0" brushRef="#br0" timeOffset="512444.4867">22759 17370 33 0,'-23'-3'16'0,"9"-13"-12"0,6 11 30 16,8-3-28-16,-2 8 1 16,2 8 3-16,2 0 1 15,6 8-14-15,0 5 0 16,0 3 8-16,3-3 1 15,-3 3-5-15,0-8 1 0,2-8-7 16,-4-6 0-16,-1-12-7 16,3-1 1-16,-6-10-3 15,1-3 1-15,0-5 1 16,-3 0 0-16,0 2 8 16,0 6 1-16,-3 5 7 15,3 11 1-15,0 5 2 16,3 5 0-16,-1 3-2 15,4-5 0-15,2 2-3 16,-6-2 0-16,12 2-3 16,-1-2 0-16,5-3 1 15,1 13 0-15,2 3 1 16,-3 0 1-16,-2 2 0 16,-5 1 1-16,0 5 0 15,-9-6 0-15,3-7-1 16,-5-3 1-16,0-8-2 15,3-8 0-15,0 0 1 16,-1-3 1-16,1 1 0 0,2 2 1 16,1 5 1-16,2-2 0 15,2 13-1-15,-2 2 0 16,8 1-2-16,-3 2 0 16,3-2-11-16,5-3 1 15,0-8-8-15,-5 0 0 16</inkml:trace>
  <inkml:trace contextRef="#ctx0" brushRef="#br0" timeOffset="513103.776">23360 17325 39 0,'-11'-3'19'0,"30"-10"-21"16,-16 5 26-16,2 8-22 15,0 0 0-15,3 8 2 16,0 5 0-16,0-2-4 16,0 2 0-16,-3-5 3 0,-2 0 1 15,0 5-1-15,-1-10 0 16,-2 5-1-16,0-8 0 15,0-3-1-15,0-10 0 16,3 5-1-16,5-3 0 16,-3 6-1-16,3 10 0 15,5-2 0-15,3 10 1 16,8-5 0-16,5-5 0 16,-3 7 0-16,-2-7 0 0,0-3 0 15,-8 0 0-15,0-3 0 16,-3-7 1-16,-8 2 0 15,-2-8 0-15,-6-3 0 16,-2 1 0-16,-5 2 0 16,-1 8 0-16,-2 8-1 15,5 5 1-15,2 3-1 16,1 8 1-16,5 0-1 16,8-3 1-16,3-2-1 15,5-3 1-15,2 0-1 16,-2 0 0-16,2-8-1 15,6-3 1-15,-5-10 0 16,2 5 0-16,-5 0-1 16,0 0 1-16,0 8 1 15,-3 5 0-15,3-2 2 16,-6 2 0-16,4-2-1 16,-7 5 1-16,7-8-1 0,-6-3 1 15,2-2-5-15,-4-3 0 16,-1 0-13-16,3-3 1 15,2-10-3-15,4 8 0 16</inkml:trace>
  <inkml:trace contextRef="#ctx0" brushRef="#br0" timeOffset="514322.5702">24059 17362 36 0,'-11'-11'18'0,"11"-34"-19"16,0 32 28-16,-3 5-26 16,1-8 1-16,-4 3 0 15,1 5 0-15,-3 6-2 16,3 4 0-16,0 6 2 15,-1 0 1-15,1 0-1 16,5 8 1-16,0-3-1 16,8 8 0-16,3-10-1 15,4 2 1-15,9 0-2 16,3-2 0-16,2 10-1 16,-3 3 1-16,-5 5 0 0,-2 3 1 15,-9-6 1-15,1 1 1 16,-8 2 2-16,-6 0 0 15,-8 0 0-15,4-8 0 16,-4-5-1-16,-2-8 1 16,2-13-3-16,-2-11 0 15,5-5-3-15,8-11 0 32,16-34-4-32,2 18 0 0,6 8 0 15,3 6 1-15,-4 13 0 16,1 10 0-16,0 3 1 15,-5 3 0-15,-4 10 3 16,-1-2 1-16,-4 5 0 16,-2-3 1-16,-2-2-1 15,1 2 1-15,-4-2-1 16,0-11 1-16,-1 0-1 16,-4 0 0-16,2 0-1 15,2 0 0-15,1 0-1 16,-3 8 1-16,5 5-1 15,6-2 0-15,0-3 0 16,2 5 0-16,-3-5-1 16,4 3 1-16,-4-6 0 15,1-2 0-15,-6-3 1 16,0 5 0-16,1-2 0 16,2 8 0-16,-3 2 0 15,0 3 1-15,0 5-1 0,3-2 1 16,-2 2-1-16,-1 0 0 15,0-2 0-15,-2 2 1 16,5-5-1-16,-3-5 1 16,0-3-1-16,6-3 1 15,-6-2-1-15,1 5 1 16,-1 5-2-16,3 3 1 16,0 13 0-16,0 3 0 15,2-3 0-15,-2 3 0 0,0 0 0 16,3 0 1-16,-6-3 0 15,0-5 0-15,3-8 1 16,-8-8 0-16,3-8-1 16,-3-8 0-16,0-13 0 15,0-8 0-15,0-3-2 16,0-5 1-16,3 8-2 16,2 5 1-16,0 3-1 15,6 13 1-15,2-5 0 16,0 18 0-16,-5 6 1 15,-5 5 1-15,-1 5 0 16,-2-5 0-16,-2 5 0 16,-1-5 0-16,0-5 0 15,1-6 0-15,2-10-1 16,2 0 0-16,6-11-2 16,3 0 1-16,2 3-3 15,0 3 0-15,-2 7 0 0,0 3 0 16,-3 8 2-16,2 0 1 15,-2 13 1-15,-3 3 1 16,1 0 4-16,2 10 0 16,-3 1 1-16,0-14 1 15,-2 3-1-15,-1-3 0 16,-2-2-2-16,6-1 1 16,-4-2-5-16,1-5 0 15,0 5-17-15,7-3 1 16,-2-5-3-16,-16-13 0 0</inkml:trace>
  <inkml:trace contextRef="#ctx0" brushRef="#br0" timeOffset="521433.8048">12134 2577 24 0,'-6'-8'12'0,"6"-2"1"15,0 7 13-15,-2-2-21 16,-1 5 0-16,-2 0 6 16,-3 0 0-16,5-6-12 15,-2 6 0-15,2-2 10 16,-2-1 0 0,5 0-2-16,0 3 0 15,0 0-2-15,5 0 0 16,-2 0-2-16,5 11 0 15,0 7-1-15,2 9 1 16,1 2-2-16,5 0 0 16,-8 3-1-16,8 2 1 15,-6-2-1-15,1-8 1 16,-6-3 0-16,-2-5 0 16,-3-3 0-16,0-5 1 15,-3-5 0-15,-2-11 0 0,2-3-1 16,-5-10 1-16,0-3-2 15,-2-13 1-15,2-8-1 16,0 0 1-16,0 0-1 16,0 3 0-16,5 7-1 15,6 12 1-15,5 4-1 16,0-2 0-16,13 8-1 16,3 7 1-16,2-1 0 15,1-1 0-15,2 2 0 16,-5 6 0-16,8 6 1 15,-6-4 0-15,-2 4 1 16,-8 1 1-16,0-1-1 16,-9-1 1-16,1 0 0 15,-8-2 0-15,-2 0-1 16,-6-3 1-16,3-3-10 16,-3-2 0-16,5 2-12 15,6 0 0-15,10-12-3 0,3-17 1 16</inkml:trace>
  <inkml:trace contextRef="#ctx0" brushRef="#br0" timeOffset="521980.718">12758 2537 26 0,'-26'-8'13'0,"-1"3"-4"0,11 2 18 16,6 3-23-1,-3-7 0-15,-1 1 6 0,4 1 0 16,-1 0-11-16,3-1 1 15,0 1 6-15,8 2 1 16,8-2-3-16,5 5 1 16,11 0-3-16,0 5 1 15,5 1-2-15,3-1 0 16,0 3 0-16,-1 3 0 16,1-9 1-16,-8 3 1 15,-3-2-1-15,-8-3 1 16,-2 0-1-16,-6-3 1 0,-5 3-5 15,-2 0 0-15,-6 3-10 16,0 2 0-16,2-2-7 16,6 2 0-16</inkml:trace>
  <inkml:trace contextRef="#ctx0" brushRef="#br0" timeOffset="522308.8468">12726 2683 34 0,'-21'3'17'0,"13"-17"-13"16,0 9 22-16,6 2-23 15,-4-2 1-15,1 0 5 16,0-1 1-16,0 1-10 16,2 0 1-16,3 2 7 15,0-5 0-15,3 8-2 0,7-5 1 16,3 5-3-16,11 0 1 15,-5 0-2-15,2 5 1 16,3-5-1-16,2 3 0 16,-2 2 0-16,0-5 1 15,-3 0-2-15,-5-5 1 16,-6 2-1-16,1-2 1 16,-6 2-2-16,-2-7 0 15,-6 4-10-15,1-1 1 16,-1 7-13-16,3-8 0 15</inkml:trace>
  <inkml:trace contextRef="#ctx0" brushRef="#br0" timeOffset="523230.7439">13261 2543 28 0,'-8'-6'14'0,"3"-7"0"16,5 10-1-16,0-4-10 15,2-4 1-15,-2 0 5 16,0 3 1-16,0-7-11 15,0 7 1-15,0 0 7 16,0 2 0-16,0 6-2 16,0 0 0-16,3 3-2 15,-3 8 0-15,3 7-2 16,2 1 1-16,8 7-1 16,3 6 0-16,-3 0 0 15,6-1 1-15,-3-2 1 16,-6-2 0-16,-2-6 0 15,0 0 1-15,-5-5 0 16,-3-8 0-16,-3-5-1 0,-5-3 1 16,3-8-2-16,-3-8 1 15,-3-5-2-15,3-11 1 16,0 0-2-16,-2-13 1 16,7 8-1-16,3 5 0 15,6 3-1-15,4 6 1 16,3-1-2-16,6 11 1 15,5 5-1-15,2 2 1 0,1 4 0 16,2 2 1-16,-3 0 1 16,1 0 1-16,-4 2 0 15,1 4 1-15,-5-6 1 16,-9 0 0-16,-2-6-2 16,-2 4 1-16,-6 2-1 15,-6 0 0-15,1-8-8 16,0 2 0-16,2 4-15 15,0 4 1-15,6-10-3 16,5 3 0-16,11-13-1 16,-1 2 1-16</inkml:trace>
  <inkml:trace contextRef="#ctx0" brushRef="#br0" timeOffset="523496.3117">13806 2146 52 0,'-3'-35'26'0,"-2"19"-35"16,5 16 62-16,0 0-51 0,0 0 0 16,-3 6 3-16,1 2 1 15,-6 8-6-15,2-1 0 16,-1 7 4-16,-4-1 1 16,3 0-2-16,0 3 1 15,-2-6-2-15,2 1 1 16,2-11-2-16,4 2 0 15,2-2-7-15,0-2 1 16,5 2-14-16,8 5 1 0,11-21-2 16,0-3 0-16</inkml:trace>
  <inkml:trace contextRef="#ctx0" brushRef="#br0" timeOffset="524186.4658">13848 2648 37 0,'-29'16'18'0,"0"-29"-11"0,21 10 31 15,3 1-31-15,0-1 0 16,-1-5 4-16,1 0 0 15,10 0-14-15,6-8 0 16,7 6 9-16,6-1 1 0,8 6-4 16,2 2 1-16,-2 3-3 15,2 3 1-15,4-3-1 16,-9 5 1-16,-6-5-1 16,-4 0 0-16,-8-8 0 15,-4 8 0-15,-7-8-6 16,-7 3 0-16,-1 3-5 15,0-4 0-15,-6 4-4 16,1-1 1-16,-3 0-1 16,-2-2 0-16,5 2 6 15,-6-5 1-15,3 0 8 16,6 1 1-16,-1 1 6 16,3 1 0-16,3 0 4 15,2-1 0-15,3 4 0 0,0 2 0 16,3 2-3-16,-1 6 0 15,4 0-3-15,-4 13 1 16,1-2-4-16,0 7 1 16,5 1-1-16,-6-1 0 15,1-5-1-15,2-2 1 16,0-6-2-16,3-2 1 16,-2-3-6-16,2-3 1 15,5-2-16-15,0-3 0 0,8-6-4 16,6-15 1-16</inkml:trace>
  <inkml:trace contextRef="#ctx0" brushRef="#br0" timeOffset="524920.8395">14380 2471 44 0,'-10'13'22'0,"2"-13"-23"0,8 0 33 15,2 0-30-15,6-5 1 16,5-5-1-16,3-1 1 15,0 0-4-15,0 3 0 16,-3-5 2-16,3 3 1 16,-5-6-1-16,-1 5 1 15,-4 1 0-15,-6 2 1 16,0-3 0-16,-3 0 1 16,3 6 0-16,-3 3 1 15,3-6 0-15,0 2 0 16,0 6-1-16,-2 6 1 0,-4 7-2 15,4 0 1-15,-1 14-2 16,3 4 1-16,0 6-2 16,3 8 1-16,7-5-1 15,-2-6 1-15,5-2-1 16,-5-3 0-16,-2-5 0 16,-1-3 1-16,-5-10-1 15,-3 2 1-15,-2 0-1 16,-6-5 0-16,-2 0-1 15,-5-8 1-15,-3 3-1 16,-3-1 1 0,-13-2-1-1,8 0 0-15,5 3 1 16,5-3 1-16,9 0 0 16,15 0 0-16,11 0 0 15,10 3 0-15,17 5 0 16,2 2 1-16,-3 1-2 0,-5 2 0 15,3 0 0-15,-3 3 0 16,-8-8 0-16,-5 0 0 16,-6-5-1-16,-7-3 1 15,-3-3-1-15,-8-2 0 16,-3 2-12-16,-2 3 0 16,2 8-11-16,-15-13 0 15</inkml:trace>
  <inkml:trace contextRef="#ctx0" brushRef="#br0" timeOffset="535706.6929">12044 3675 38 0,'-8'-8'19'0,"0"0"-2"16,8 3 20-16,-8 0-32 16,8-3 0-16,0-3 5 15,-3 0 0-15,3 1-12 16,-5-1 1-16,5 1 7 15,0 4 1-15,5 1-3 16,-5 0 0-16,3 5-2 16,10 5 0-16,-2 8-1 15,2 6 0-15,8 2 0 16,-5 8 0-16,5 0-1 16,0-5 1-16,-2 3 0 0,-3-4 0 15,-6-1 0-15,-4-4 0 16,-6-5 1-16,-6-5 0 15,1-5 0-15,0-6 0 16,-6 1 0-16,3-9 0 16,-5-13-1-16,2-5 1 15,-2-11-2-15,8-5 0 16,2 3-1-16,6 10 0 16,2 3-1-16,6 3 1 15,5 5 0-15,5 7 0 16,13 4 1-16,-7 2 0 0,-1 5 1 15,3 3 0-15,-2 0 1 16,-3 0 0-16,-6-5 0 16,-2 5 0-16,-8-3 0 15,-8 3 0-15,0-5-1 16,-5 0 0-16,-3-1-6 16,0 1 0-16,5 0-14 15,0 7 0-15,9 6-5 16,10-13 1-16,2 2-1 15,-2-4 0-15</inkml:trace>
  <inkml:trace contextRef="#ctx0" brushRef="#br0" timeOffset="535987.9772">12719 3268 54 0,'-11'-32'27'0,"11"11"-34"0,3 13 62 15,-1 2-53-15,6 4 0 16,-8 2 2-16,0 2 1 16,0 4-6-16,-8 2 1 15,3 5 4-15,-16 8 0 16,5-2-1-16,-5-4 1 16,-6 7-1-16,3 1 0 15,3-4-1-15,3-1 0 16,2-7-1-16,8 0 1 0,3-6-4 15,5-5 0-15,2 0-17 16,6 5 1-16,3-5-3 16,13-16 0-16</inkml:trace>
  <inkml:trace contextRef="#ctx0" brushRef="#br0" timeOffset="536550.4265">12928 3575 36 0,'-30'-3'18'0,"1"-2"-4"0,21 2 25 0,-2 3-33 16,-1-3 1-16,1-5 6 16,2 6 0-16,2 2-16 15,4-6 1-15,2-2 10 16,8 1 0-16,10 1-3 16,9 1 0-16,4 2-4 15,6 6 1-15,-5 2-1 16,5 1 0-16,-5-1-1 15,-3-3 0-15,-5 1 0 16,-3-3 1-16,-8 0-1 16,-2-3 1-16,-6 1-4 15,-7-1 1-15,-4 6-8 16,-7 5 1-16,5 2-12 16,0 6 1-16,-8 5-2 15,-2 3 0-15</inkml:trace>
  <inkml:trace contextRef="#ctx0" brushRef="#br0" timeOffset="536784.8069">12904 3786 42 0,'-29'0'21'0,"0"-8"-10"0,23 8 39 15,-2 0-43-15,3-2 1 16,2-6 1-16,6-3 1 16,10-2-14-16,3 2 0 15,13 3 10-15,0 6 0 16,3-1-4-16,2 6 0 15,1-1-1-15,-3 4 1 0,-1 2-1 16,-7-3 1-16,-3-3-1 16,-2 1 0-16,-6-6-2 15,-5-2 1-15,-5-8-14 16,-3 13 1-16,-6 0-8 16,1-16 0-16</inkml:trace>
  <inkml:trace contextRef="#ctx0" brushRef="#br0" timeOffset="556582.4654">10626 3887 42 0,'-29'8'21'0,"-3"-3"-7"15,27-5 21-15,-3 0-31 16,0 0 1-16,0 0 1 16,2 0 1-16,6 0-8 15,11-5 1-15,8-1 6 16,23-4 0-16,5-1-1 15,14-2 0-15,19 5-1 16,4 0 0-16,6 0-2 16,0-2 0-16,-13-1-1 15,-8 0 1-15,-16-4-1 0,-8-1 0 16,-8 0 0-16,-8-3 0 16,-13 3 0-16,-8 1 1 15,-3-1-1-15,-10 0 0 16,-11 0-1-16,-5 0 1 15,-3 5-1-15,-5 1 0 16,-3 7 0-16,3-2 0 16,-3 2-1-16,11-2 1 15,2 2-1-15,9 1 1 0,10-1-1 16,5-2 0-16,11-1 0 16,13 4 0-16,3 2 0 15,2 0 0-15,-7 5 0 16,2 0 1-16,0 6 0 15,-8 2 0-15,-2 0 0 16,-11 9 1-16,-3 7-1 16,-10 0 1-16,2 10-1 15,-2 1 1-15,-6-3 0 16,-5-2 1-16,-2-14 0 16,10-3 0-16,-8 1 1 15,8-9 0-15,-8-10-1 16,11-13 1-16,-3-8-1 15,0-5 1-15,8-1-2 16,0-2 1-16,0 3-1 16,0-1 1-16,0 9 0 15,0-4 0-15,0 9 0 0,0 3 0 16,0 2-1-16,0 2 0 16,0-2-2-16,0 0 1 15,0 3-11-15,0-5 1 16,8 2-14-16,-8-6 0 15</inkml:trace>
  <inkml:trace contextRef="#ctx0" brushRef="#br0" timeOffset="563005.508">13676 3392 35 0,'-10'0'17'0,"-4"-8"-4"16,9 5 17-16,-5 3-24 16,-1 0 1-16,-2 0 3 15,2 0 1-15,-2 0-12 16,5 0 0-16,3 0 9 16,-3 0 0-16,8 0-3 15,8 0 0-15,0-2-2 16,10-1 0-16,6 0-2 15,-3-2 1-15,3-3-2 16,2 3 1-16,1 0-1 0,-1-1 1 16,-2-2 0-16,-5-2 0 15,-6-3 0-15,0-1 0 16,-8-2 0-16,-5 3 0 16,-2 3 0-16,-6-6 0 15,-5 3-1-15,-3 5 0 16,5 8 0-16,-5 0 0 15,3 2-1-15,-8 9 1 16,-3-1-1-16,0 6 1 16,-2 8-1-16,2 11 1 0,6-4-1 15,2 14 1-15,5 6 0 16,8 4 0-16,6-2 0 16,2 0 0-16,3-8 0 15,3-3 1-15,-3-5 0 16,-3-5 0-16,3-8 1 15,-5-3 0-15,-3-13 0 16,-3-3 1-16,0-10-1 16,-2-3 1-16,5-11-1 15,-3-4 0-15,1-4-1 16,-3-2 0-16,2 0-1 16,0 0 0-16,3 2-1 15,3 4 0-15,2-4-1 16,8 6 1-16,1 5-1 15,1 3 1-15,4 2-1 16,5 3 1-16,5 3 0 16,5 2 1-16,6 11-1 0,0 0 1 15,-9 6-1-15,-4 4 1 16,-6 1 0-16,-5-4 1 16,-11 1-1-16,-5 0 1 15,-2-3 0-15,-14-2 1 16,-5 2-1-16,-6-5 0 15,-2 0-1-15,3 0 0 16,-9-5-1-16,3-1 1 16,1 1-2-16,2-3 1 0,5 0-1 15,5 0 0-15,3-3 1 16,8 3 0-16,3 0 0 16,13 0 0-16,5 6 1 15,3 4 0-15,3 6 0 16,4 0 1-16,7 5 1 15,1 3 1-15,6 0 0 16,-5 0 1-16,-3-1 0 16,0-4 0-16,-10-3 0 15,-1 0 1-15,-4-6-2 16,-9 1 1-16,-5-3-1 16,-3-3 0-16,1-2-1 15,-6-3 0-15,0-3-7 16,-3-5 1-16,1-5-13 15,2 2 0-15,8 6-8 16,0-3 0-16,0-10-2 16,13-4 1-16,19-7 3 15,5 0 1-15</inkml:trace>
  <inkml:trace contextRef="#ctx0" brushRef="#br0" timeOffset="563915.0785">14248 3770 40 0,'-40'11'20'0,"16"-8"-22"0,19-6 48 15,0-2-42-15,-3 5 1 16,2-6 5-16,1 1 0 16,3-3-11-16,2 0 0 15,5 0 9-15,3 0 0 16,8 3-2-16,7 2 1 16,9 3-2-16,5 3 0 15,-2 2-2-15,-1 3 1 16,-5 0-2-16,-2 0 1 0,-6-5-1 15,-5 5 0-15,-8-8 0 16,-3 0 0-16,-2-6-5 16,-3 1 1-16,0-6-13 15,0-2 0-15,10 5-8 16,-2-2 0-16,8-9-1 16,5 1 0-16</inkml:trace>
  <inkml:trace contextRef="#ctx0" brushRef="#br0" timeOffset="564633.7813">14576 3609 58 0,'-29'-8'29'0,"23"-16"-39"0,6 16 64 16,6-5-51-16,7-3 1 16,3 6 2-16,-6-1 0 15,6 8-7-15,-5-5 0 16,10 16 6-16,0 8 1 0,0 3-2 15,-2 2 1-15,-3 3-1 16,0 5 1-16,-6 5-2 16,1-5 1-16,-3 3-2 15,5 5 0-15,-2-10-1 16,4-1 0-16,-1-7 0 16,7-6 1-16,-3-11-1 15,1-7 0-15,-6-3 0 16,6-8 1-16,-1-8 0 15,-2-5 0-15,-5-5-1 16,-6-6 0-16,-2-2-1 16,-6 5 0-16,0 0 0 15,-2 0 1-15,-3 5-1 16,-3 0 0-16,1 6-1 16,-6 5 1-16,0 7-1 15,0-1 1-15,0 7-1 16,1 2 1-16,4 4-1 15,3 2 1-15,13 2 0 0,3 1 0 16,11 2 0-16,2 3 0 16,8 0 1-16,8 5 1 15,-3-5-1-15,-4 3 1 16,-4-3-1-16,-2-3 1 16,-3 0-1-16,-5 3 1 15,-6-8-2-15,1 8 1 16,-6-2-1-16,-2-4 0 15,-3-2-9-15,0 0 1 0,0 0-16 16,13-2 0-16,0 2-2 16,6 0 1-16,-1 5-2 15,4 5 1-15</inkml:trace>
  <inkml:trace contextRef="#ctx0" brushRef="#br0" timeOffset="565243.1911">15314 3770 55 0,'-34'-2'27'0,"10"-1"-34"0,21 0 64 15,1-2-53-15,2 0 1 16,5-6 3-16,8 1 1 16,3 2-11-16,5 2 1 31,21 4 6-31,1 2 0 15,-6 0-3-15,-5-3 1 0,-6-2-8 16,-5 2 1-16,-8-5-8 16,1 3 1-16,-6-3-5 15,-6 0 1-15,-7-3 0 16,-6 1 1-16,-7-9 5 16,-3 1 0-16,2-1 8 15,6 3 0-15,-3-2 6 16,3 2 1-16,5 5 3 15,3 4 16 17,7 33-9-32,4 6-1 15,-1 7 1-15,3-2-3 16,0 3 1-16,0 0-4 16,2-3 0-16,-2-5-7 15,3-6 0-15,-6-5-4 16,0-5 0-16,1-5-11 15,7-6 0-15,0 0-12 0,8-7 1 16,3-17-2-16,8-15 0 16</inkml:trace>
  <inkml:trace contextRef="#ctx0" brushRef="#br0" timeOffset="565790.1079">15941 3664 41 0,'-29'-13'20'0,"-3"3"-8"15,30 4 36-15,-1 1-42 16,0-6 0-16,1 1 1 15,2-6 1-15,5-2-11 16,8-4 0-16,8 6 6 16,3 3 1-16,3 5-4 15,2 0 0-15,3 11-1 16,5 5 1-16,0 5 0 16,-6 3 0-16,-4 0 0 15,-6 0 0-15,-10 0 1 16,-6 2 0-16,-10-2 0 15,-6 5 0-15,-10 3 0 16,-3 3 1-16,-5-4 0 0,-8 9 1 16,5-8-1-16,0 0 0 15,9-6-1-15,7-2 1 16,8-3 0-16,16-2 1 16,5-6 0-16,5-2 1 15,6-1 0-15,8 1 1 16,10 0 0-16,1 2 1 15,-4 0-1-15,-4 1 0 16,-6-4-2-16,-3 1 0 0,-2-3-1 16,-8 0 0-16,-3-3-1 15,-8 1 0-15,-2-4-7 16,-3-2 0-16,-3 0-18 16,-7 6 0-16</inkml:trace>
  <inkml:trace contextRef="#ctx0" brushRef="#br0" timeOffset="567946.3542">12123 4347 46 0,'-16'-24'23'0,"-2"0"-8"0,15 19 24 15,-2-3-36-15,-3 3 1 16,0 0 1-16,8 2 1 15,0 3-7-15,5 0 0 16,9 13 5-16,-4 11 1 16,6 3-2-16,2 12 1 15,4 1-1-15,-1 0 0 16,-8-1 1-16,0-4 0 0,-10-6 1 16,-3-3 0-16,0-7-1 15,-3-9 1-15,-5-7-1 16,0-8 0-16,-2-11-2 15,2-8 0-15,0-5-1 16,0-8 1-16,-3-8-2 16,6 5 0-16,0 6-1 15,2-1 1-15,3 4-1 16,3 2 0-16,7 2 0 16,6 6 0-16,8 5 1 15,0 5 1-15,5 4 0 16,0 4 1-16,11 0 0 15,-6 3 0-15,1 0 0 16,-6 3 1-16,-5-6-1 16,-3 6 0-16,-5-3 0 15,-6 0 0-15,-5-3-1 0,-5 3 0 16,0-2-5-16,-2-1 1 16,-1 0-18-16,1 6 1 15,2-3-6-15,0-11 0 16</inkml:trace>
  <inkml:trace contextRef="#ctx0" brushRef="#br0" timeOffset="575071.4863">12922 4440 49 0,'-34'8'24'0,"13"-22"-11"0,21 9 25 16,5 0-35-16,3 0 0 15,8-6 3-15,8 3 1 0,5 3-8 16,2 5 1-16,4 2 4 15,5 4 1-15,-1-4-2 16,-2 1 1-16,-5 0-2 16,0-1 0-16,-6-2-1 15,-2 3 0-15,-8-6-3 16,0 1 1-16,-8-4-7 16,-8 6 0-16,0 0-10 15,-6 3 1-15,-2 13-4 16,-10 5 1-16</inkml:trace>
  <inkml:trace contextRef="#ctx0" brushRef="#br0" timeOffset="575274.5561">13020 4630 40 0,'-24'5'20'0,"8"-2"-8"15,16-8 36-15,3-3-41 16,2 0 0-16,6 0 3 16,10-3 1-16,14 1-14 0,-1 5 1 15,0 2 9-15,-2 3 0 16,-5 0-3-16,-4 0 0 15,-1 3-2-15,-4-3 0 16,-5-3-4-16,0 6 1 16,-5-6-12-16,3 0 1 15,2 1-10-15,3-9 0 16</inkml:trace>
  <inkml:trace contextRef="#ctx0" brushRef="#br0" timeOffset="576181.1688">13676 4498 62 0,'-21'-5'31'0,"29"-6"-36"0,5 0 48 15,-2 1-43 1,10-1 1-16,13-7 0 0,3-6 1 15,6-3-2-15,-3 6 0 16,-9-5 1-16,-7-3 1 16,-3 0-1-16,-10 2 1 15,-1-2-1-15,-10 8 0 16,-8 2 0-16,-2 4 0 16,-9 1-1-16,-2 4 0 15,-3 4-1-15,1 6 0 16,1 6 0-16,4 7 0 0,-1 8 1 15,1 3 0-15,7 13 0 16,1 8 0-16,7 13 3 16,6 3 0-16,2 0 0 15,6 2 1-15,-1-12-1 16,3-4 1-16,-5-4-1 16,3-9 1-16,-6-5-1 15,0-8 1-15,-2-13-2 16,-3-8 1-16,3-8-1 15,-1-10 1-15,4-9-2 16,-6-7 1-16,0-14-1 16,0 6 0-16,5-3-2 15,0 3 0-15,9 2-1 16,1 8 1-16,7 8 0 16,1 14 0-16,6 10-1 15,11 5 1-15,-3 8 1 0,-5 8 0 16,-8 3-1-16,-6 0 1 15,-4 0 0-15,-1-3 1 16,-13-2-1-16,-6-6 0 16,-9-3 0-16,-9-2 1 15,-5-2-2-15,-6-4 1 16,1-2-1-16,-3-5 0 16,10 2-1-16,6 1 1 15,8-1-1-15,5 6 0 16,16 5 1-16,3 5 1 0,7 8 2 15,3 8 0-15,3-8 0 16,5 0 1-16,0 1 0 16,3-4 1-16,-6-7-5 15,-4-6 1-15,-4-2-10 16,3-3 1-16,3-3-13 16,3-5 0-16,2-5-2 15,-11-14 1-15</inkml:trace>
  <inkml:trace contextRef="#ctx0" brushRef="#br0" timeOffset="576368.6994">14198 4564 66 0,'-22'5'33'0,"25"-2"-38"15,5-3 68-15,10 0-61 16,12 0 0-16,9 0 0 16,4 0 0-16,4 3-3 15,6-1 0-15,-11 1-2 16,-7-3 1-16,-9-3-7 0,-7-5 1 15,-11 6-7-15,-8-6 0 16,-8-3-6-16,-13 1 1 16</inkml:trace>
  <inkml:trace contextRef="#ctx0" brushRef="#br0" timeOffset="576509.3297">14301 4358 55 0,'0'8'27'0,"2"26"-22"0,1-23 51 16,5 10-54-16,-3 5 1 0,3 3-1 15,5 6 1-15,1-4-5 16,4-1 0-16,6-7-6 16,0-1 1-16,2-12-12 15,3-7 0-15</inkml:trace>
  <inkml:trace contextRef="#ctx0" brushRef="#br0" timeOffset="576743.7079">14674 4262 56 0,'0'-18'28'0,"5"15"-21"16,-2 11 41-16,-1 5-41 16,1 17 0-16,0 12 4 15,5 8 0-15,2 0-14 16,3 3 1-16,-2 0 9 16,2-8 1-16,-2-13-4 15,-1-8 0-15,-2-3-2 16,-2-8 0-16,-1 0-7 15,0-7 0-15,-5-12-17 0,3 1 1 16,-3-19-4-16,0-7 1 16</inkml:trace>
  <inkml:trace contextRef="#ctx0" brushRef="#br0" timeOffset="577399.9426">13687 4141 39 0,'-16'-14'19'0,"3"-1"-18"0,7 9 27 0,1 4-25 16,-5-1 0-16,2 0 4 16,-8 3 1-16,-3 6-8 15,1 4 0-15,-6 14 6 16,-10 8 0-16,4 21-1 15,9 21 0-15,11 10-2 16,15-1 1-16,16 6-2 16,19-12 0-16,15-8-8 15,22-6 0-15,18-15-12 16,22-19 1-16</inkml:trace>
  <inkml:trace contextRef="#ctx0" brushRef="#br0" timeOffset="577759.3484">15005 4366 49 0,'-11'-74'24'0,"29"55"-10"0,-10 14 32 0,8-1-42 15,3 9 1-15,7 2 2 16,9 19 1-16,7 11-9 16,0 17 0-16,1 1 8 15,-12 8 0-15,-7-8-2 16,-13-3 1-16,-11 1-3 15,-8-4 1-15,-8-7-7 16,0-6 0-16,-5-7-18 16,8-9 0-16,10-10-3 15,6-26 1-15</inkml:trace>
  <inkml:trace contextRef="#ctx0" brushRef="#br0" timeOffset="578009.3484">15534 4659 72 0,'-29'-10'36'0,"31"-9"-50"0,9 17 70 15,5-4-56-15,10 1 0 16,14 0 0-16,10-1 0 16,6 6-8-16,7 0 0 0,6 6-11 15,-8-14 1-15</inkml:trace>
  <inkml:trace contextRef="#ctx0" brushRef="#br0" timeOffset="578681.2103">16065 4437 53 0,'-7'-24'26'0,"12"-5"-20"0,0 19 36 16,3-1-38-16,3 0 0 0,2 3 1 15,3 8 0-15,2 6-7 16,1 10 1-16,-1 7 5 16,-4 12 0-16,1 7-2 15,-4 6 0-15,5-1 0 16,5-10 1-16,0-2-1 15,8-9 1-15,3-5 0 16,5-7 0-16,-5-12-1 16,2-12 0-16,-5-9-1 15,-2-5 1-15,-9-10-1 16,-4-6 1-16,-6-7-1 16,-8-6 0-16,-8 8 0 15,0-3 0-15,-14 9-2 16,-1 7 1-16,-6 11 0 15,5 7 0-15,3 9-1 16,7 2 0-16,14 3 0 16,16 3 1-16,8 0-2 15,16-1 1-15,15 4-9 0,9 7 0 16,7 11-11-16,6 2 0 16,0 3-1-16,-11-2 0 15</inkml:trace>
  <inkml:trace contextRef="#ctx0" brushRef="#br0" timeOffset="578884.6059">16838 4625 68 0,'-58'-32'34'0,"58"3"-47"0,5 18 71 0,14 1-57 15,10-1 0-15,3-2 0 16,5 2 0-16,13 6-2 15,3 0 1-15,-6 5-6 16,-7 0 0-16,-3 0-9 16,-10 0 0-16,-9 0-4 15,-10 0 1-15</inkml:trace>
  <inkml:trace contextRef="#ctx0" brushRef="#br0" timeOffset="579072.1102">16962 4432 44 0,'-13'-19'22'0,"-11"17"-13"15,24 2 39-15,0 8-41 16,0 10 0-16,3 11 4 0,8 6 1 16,-6-1-16-16,-2 8 1 15,7-7 9-15,1-6 0 16,7-3-14-16,11-5 1 16,11 3-14-16,-3-8 1 15,11-11-1-15,2-13 0 16</inkml:trace>
  <inkml:trace contextRef="#ctx0" brushRef="#br0" timeOffset="579509.5595">17470 4310 49 0,'-55'-26'24'0,"10"12"-17"16,37 4 50-16,-3 2-57 16,17-3 0-16,10-5-1 15,5 3 1-15,13 5-1 16,19 11 1-16,0 13-1 16,5 2 0-16,3 6 0 15,-11 8 1-15,-10 0 0 16,-14 5 0-16,-15 5 0 15,-22-2 1-15,-7-6 1 16,-11 3 1-16,-11-8 0 16,6 0 1-16,5-5-2 15,18-3 1-15,14-2 0 0,18-3 0 16,11-6-1-16,15 3 0 16,-4-7 0-16,4 4 0 15,-2-7 0-15,-5 0 1 16,-8-6-1-16,-6 3 1 15,-7-3-3-15,-9 3 1 16,-7 0-14-16,-3 3 0 16,5 5-9-16,-2-13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01:45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21614 12044 7 0,'-5'8'3'0,"5"-19"2"0,0 3 3 15,5 3-1-15,-5-3 0 16,2 0 8-16,4 3 0 16,-1-3-15-16,-5 0 1 15,0 0 12-15,0 3 1 16,-5-3-3-16,-1 0 1 15,4 3-4-15,2 2 0 0,-5-2-3 16,5-1 0-16,0 1-1 16,-8 0 0-16,0-1-1 15,-3 1 0-15,-2 2 0 16,0 6 1-16,-6 0-1 16,-2-1 0-16,8 12 0 15,2 4 1-15,3 6-2 16,3 0 1-16,10 0-2 15,3 2 0-15,3-7 0 16,5-4 0-16,5-4-1 16,-5-3 1-16,-3-8-1 15,3-5 0-15,-3-9 1 16,-2-1 1-16,-6-7-2 16,-5-4 1-16,0 7-1 15,0 4 1-15,-5 1 0 16,2 6 0-16,-10 3-1 15,-9 8 1-15,15 5-1 0,-9 5 1 16,8 0-1-16,8 0 1 16,0-2-1-16,5-6 0 15,6 1 0-15,-3-17 0 16,-1 3-1-16,4-8 1 16,-3 3 0-16,-5 2 1 15,-3 1-1-15,0 2 1 16,0 3 0-16,0 5 0 15,0-3 0-15,-3 0 0 0,-2 6 0 16,5 0 0-16,0-3-1 16,0-3 0-16,-3-2-9 15,3 2 0-15,8-2-14 16,-8-6 0-16,-5-2-3 16,5-14 1-16</inkml:trace>
  <inkml:trace contextRef="#ctx0" brushRef="#br0" timeOffset="1859.4014">21532 12020 42 0,'-8'3'21'0,"16"-3"-11"0,-8-3 22 0,0 3-30 16,0 0 1-16,0 0 2 16,0 0 1-16,0 0-5 15,0 0 0-15,0 0 5 16,0 0 1-16,0-3-1 15,0 3 0-15,0 0-1 16,0-2 1-16,-8 2-2 16,8-3 0-16,-5 3 0 15,2 0 1-15,-2 3-2 16,-3-3 1-16,0 2 0 16,0-2 0-16,-5 3-1 15,5 2 0-15,-8 1-1 16,5 7 1-16,-10-3-2 15,-3 6 0-15,-5 0 0 16,-8 8 1-16,-3 0-1 0,6 2 0 16,-11 3 0-16,-8 6 1 15,0 4-1-15,-13 4 1 16,3 4-2-16,-4 1 1 16,7 5-1-16,-15 5 1 15,7 0-1-15,-6 6 0 16,-1-1 0-16,4-7 0 15,10 5-1-15,3 0 1 16,-11 5 0-16,0-3 0 16,3 6 0-16,-3-3 0 15,6-18-1-15,5 5 1 0,10-6-1 16,6 1 1-16,13-8 0 16,-3-9 0-16,11-4-1 15,-3-3 1-15,5-3-1 16,9 0 1-16,-1-10-1 15,6-6 1-15,5-5-1 16,0 0 1-16,5-5-1 16,-2-1 1-16,5-2 0 15,0-5 0-15,-6 5 0 16,4 0 0-16,2 0 0 16,-8-2 0-16,0 4 0 15,0 1 0-15,0 8 0 16,-8 2 1-16,8 3-1 15,-6 8 0-15,4 5 0 16,2 6 0-16,-6 4 0 16,6-12 0-16,6-1 0 0,-4-4 0 15,12-4-1-15,-6-5 1 16,7 1 0-16,-1-9 1 16,2-5-1-16,-6-8 0 15,1 0 0-15,-3-2 1 16,-8-3-1-16,0 2 1 15,-6 3-1-15,4 3 0 16,-9 3 0-16,6 2 0 16,0 2-4-16,-1 1 0 15,-2 0-12-15,8-3 0 0,11-5-9 16,-3 2 1-16</inkml:trace>
  <inkml:trace contextRef="#ctx0" brushRef="#br0" timeOffset="2187.5284">20010 13750 1 0,'-8'-8'0'0</inkml:trace>
  <inkml:trace contextRef="#ctx0" brushRef="#br0" timeOffset="3046.8932">19844 13594 29 0,'-19'-10'14'0,"3"-9"-1"16,14 14 15-16,2-3-21 16,-6-3 0-16,4 3 5 15,-4 0 1-15,-1 3-14 16,4 0 1-16,0 0 10 0,1 5 0 16,2-3-3-16,0 3 0 15,0 3-3-15,2-1 1 16,4 6-3-16,1 3 1 15,1 7-2-15,6 3 1 16,-1 1-1-16,5 7 1 16,6 8 0-16,3 8 1 15,-1 0-1-15,3 10 0 16,6 11 0-16,2 3 1 0,5 8-1 16,-8 2 1-16,3 6-2 15,0 0 0-15,3-11-1 16,5-5 0-16,0-1 0 15,3-2 0-15,-3-5 0 16,0-5 0-16,-3-1 0 16,-5-7 0-16,-5 2 0 15,-3-7 1-15,-11-1-1 16,-4-10 1-16,-1-11-1 16,-5-5 1-16,0-3-1 15,0-2 0-15,0 2 0 16,-8 0 1-16,5-13-1 15,-5-5 0-15,3-3 0 16,-3-8 1-16,-8 0-1 16,0-2 0-16,-8-4 0 15,0 4 1-15,-5 2-1 16,5 5 1-16,0 4-1 0,-2 7 1 16,7 7-1-16,-2 4 1 15,10 5-2-15,11 5 1 16,8 0 0-16,0-2 0 15,5-6 0-15,-3-2 0 16,-4-3 0-16,2-6 1 16,-3 1 0-16,-5-3 1 15,0-5-1-15,0-3 1 16,-8 0-1-16,0 0 1 0,0 0-3 16,-8-3 0-16,0-2-11 15,-13-8 0-15,5-14-13 16,2-7 1-16,-1-16-3 15,4-8 0-15</inkml:trace>
  <inkml:trace contextRef="#ctx0" brushRef="#br0" timeOffset="4218.8104">21661 12057 28 0,'-8'3'14'0,"-2"-30"-1"0,5 25 17 16,5-4-24 0,-3 4 1-16,-2-4 4 0,5 6 0 15,-3 0-14-15,-2 0 1 16,5 3 10-16,5 0 1 15,-2 2-4-15,5 0 1 16,7 3-1-16,7-3 0 16,-6 3-1-16,7 3 1 15,4 0-2-15,2 2 1 16,-3 3-2-16,3 5 0 16,16 3-1-16,-5-1 0 0,2 4-1 15,6 7 1-15,18 3 0 16,0 14 0-16,11 4-1 15,-3 6 1-15,0 3-1 16,11-1 1-16,-3-2-1 16,0-3 1-16,0 6-1 15,-11-4 0-15,6-7 0 16,-5-5 1-16,-6-3-1 16,-5 3 0-16,-11-9 0 15,-5-4 1-15,-11-6-1 16,1 0 1-16,-9-5 0 15,-2-6 0-15,-8-2-1 16,2-5 1-16,-4-3 0 16,-7-6 0-16,1-2-1 15,-2-5 1-15,-4 0 0 16,-2-1 0-16,-2-4-1 16,-6 2 1-16,0-3 0 0,-5 6 1 15,-3-3-1-15,-3 3 0 16,-2 5 0-16,0 5 0 15,10 0 0-15,-2 3 0 16,5 6-1-16,5 1 0 16,9 4 0-16,4-1 0 15,6-4 0-15,0-4 0 16,0-4 0-16,0-4 1 16,2-4 0-16,-4-4 0 15,-1-2 0-15,-11-2 1 0,-2-1-1 16,-2 3 1-16,-3-2-1 15,-6 2 0-15,-2 0-8 16,-6 0 0-16,-2 0-16 16,5 0 0-16,0 0-3 15,0 3 0-15</inkml:trace>
  <inkml:trace contextRef="#ctx0" brushRef="#br0" timeOffset="5265.6781">23257 13256 39 0,'0'-6'19'0,"-5"-10"-11"16,5 11 24-16,-3 0-27 15,0 0 1-15,-2-1 2 16,2 4 0-16,1-1-9 15,-4 3 0-15,4 3 8 16,-4 2 1-16,1 6-2 16,0 4 0-16,0 7 0 15,-1-4 0-15,-2 11-2 16,3 6 1-16,0 2-2 16,-3 5 0-16,-3 6-1 15,1-3 1-15,-6 10-2 0,0-2 0 16,5 8-1-16,3 0 1 15,-5 2-1-15,-3 3 1 16,3 1-1-16,0 4 1 16,2 8-1-16,1 1 1 31,-4 23-1-31,1-8 0 16,3-13 0-16,-6-10 0 15,5-4 0-15,9-9 0 16,-4-6 0-16,4-11 0 0,-1-8 0 15,3 1 0-15,0-12 0 16,0-7 0-16,0-2 0 16,0-4 0-16,0-5 0 15,0-2 1-15,0-3-1 16,0-5 1-16,-3 0-1 16,1-3 0-16,-1 0 0 15,0-6 1-15,-5 4-1 16,0-3 0-16,1 2 0 15,-7-2 1-15,6 7-1 16,-5 6 0-16,5 6 0 16,0 7 0-16,8 0 0 15,0 6 0-15,8-3 0 16,3-3 0-16,2 0 0 16,0-5 1-1,6-11 0 1,-6-5 1-16,-2-5 0 15,-3 0 1-15,-6 0 0 0,3-6 0 16,-10 6-1-16,3 0 1 16,-9 2-3-16,0 3 0 15,-5-2-12-15,1 2 1 16,4-5-14-16,-13-1 1 16,-5 1-3-16,3 2 1 15</inkml:trace>
  <inkml:trace contextRef="#ctx0" brushRef="#br0" timeOffset="6437.5793">20770 15036 38 0,'-13'21'19'0,"-9"-10"-15"16,22-14 31-16,-2 1-30 15,2 2 1-15,0-6 2 16,0 1 1-16,0 5-10 15,0-5 0-15,0 5 8 16,0 0 1-16,0 0-2 16,2 2 0-16,12-2-1 15,-12 3 1-15,9-3-1 16,-3 5 1-16,2-13-1 16,4 3 0-16,1 3-1 15,1 2 0-15,6 2-1 16,1-2 0-16,6 0-2 15,1 0 1-15,9 3-1 16,-2-1 1-16,0-2-1 16,8-2 0-16,8-6 0 0,0 3 0 15,0-9-1-15,0 4 0 16,5-3 0-16,-10 2 0 16,-3 0 0-16,0 1 1 15,5-1-1-15,-2 3 1 16,5 0-1-16,-8-2 1 15,5-1-1-15,3 3 1 0,-6-2-1 16,4 2 1-16,-14-3-1 16,0 1 0-16,-3 2 0 15,11 0 1-15,-3 0-1 16,-2 0 0-16,2-3 0 16,-2 1 1-16,-3-1-1 15,-5 0 0-15,5 4 0 16,0-1 0-16,-5 0 0 15,-3 0 1-15,0 0-1 16,-8 0 0-16,-5 3 0 16,0-1 0-16,0 4 0 15,-3-1 0-15,3 0 0 16,0 1 0-16,-3-1 0 16,3 0 0-16,2 1 0 15,-4-1 0-15,7-2 0 16,-5 0 0-16,-3-1 0 15,-3 4 0-15,4-1 0 16,-4 0 1-16,-2 1-1 0,-3 2 0 16,9 0-1-16,-6-3 1 15,2 0 0-15,-2 1 1 16,-3-4-1-16,9 4 0 16,-12-1 0-16,4 0 0 15,-6 3-1-15,0-5 1 16,0-3-5-16,-6-2 1 15,6-1-9-15,-8 3 0 16,6-5-11-16,-6 2 0 16</inkml:trace>
  <inkml:trace contextRef="#ctx0" brushRef="#br0" timeOffset="13687.6734">21503 12068 41 0,'0'-11'20'0,"0"11"-5"16,8-3 21-16,-3 1-33 0,-2 2 1 15,2-3 2-15,8 3 1 16,-5 0-7-16,3 0 0 16,-6-3 7-16,-2 3 0 15,2 0-2-15,-3 3 1 16,-2 2-1-16,0 1 0 15,0 2-2-15,-2 2 0 16,2 3-1-16,-5 3 0 16,5 5-1-16,-8 1 1 15,0-1-1-15,5 3 1 0,-5 5-1 16,-5 8 1-16,0 2-1 16,2 6 1-16,-2 3-1 15,0 0 1-15,2-1-1 16,3 1 0-16,-5-3-1 15,2-3 1-15,-2 3 0 16,0 3 1-16,-3-11-1 16,0 11 0-16,3-3 0 15,-3-3 0-15,-5 3-1 16,5 2 1-16,0-2-1 16,0-5 0-16,0 0 0 15,3 2 0-15,-3 0 0 16,8-7 1-16,-5-1-1 15,5 9 1-15,-3-9-1 16,1 3 1-16,2 0-1 16,-3-3 1-16,6 6-1 15,2-3 0-15,-10 6 0 0,5-4 1 16,-5 1-1-16,5 0 0 16,-8-6 1-16,8 6 0 15,0 7-1-15,-5-7 1 16,5 2-1-16,-8 1 1 15,3-4-1-15,2-2 1 16,4 3-1-16,-7 2 0 16,6-2 0-16,0-6 0 15,1 1 0-15,-7 2 0 0,4-3 0 16,-1 3 0-16,1 0 0 16,2-2 1-16,-6-1-1 15,6 1 0-15,0-12-1 16,1-1 1-16,-1 1 0 15,0 1 1-15,0 5-2 16,-3 0 1-16,3 1 0 16,-2-1 0-16,-4-3 0 15,4-2 1-15,-1 5-1 16,1 0 0-16,2-2 0 16,2 4 0-16,4-7 0 15,-6 3 0-15,3-6 0 16,-3 0 0-16,2 0-1 15,-4 3 1-15,2-3 0 16,3-8 0-16,2-5 0 16,-2 0 0-16,2 3 0 15,-2-3 0-15,5 0 0 0,-6 0 0 16,4-1 0-16,-4 1 1 16,4-2-1-16,2-4 0 15,0-2-3-15,0-5 1 16,0 8-11-16,2-17 1 15,20-15-12-15,-7-8 0 16</inkml:trace>
  <inkml:trace contextRef="#ctx0" brushRef="#br0" timeOffset="21562.8077">20381 13221 30 0,'-3'-2'15'0,"3"-9"-1"16,0 11 15-16,0-5-22 15,0-1 0-15,0 6 5 16,0-5 0-16,0 0-14 16,0 0 0-16,0 7 10 15,0-2 0-15,0 0-3 16,0 0 1-16,0 0-2 15,0 0 0-15,0 0-1 16,0 0 0-16,0-2 0 16,0 4 0-16,0 3-1 15,0 6 1-15,0 5-1 16,0 5 0-16,0 3 0 16,0-3 0-16,0 6-1 0,0-1 0 15,0 0 0-15,0 1 0 16,0-3 0-16,0 0 0 15,0-6 0-15,0-2 0 16,0-5 0-16,0-1 1 16,0-5-1-16,0-2 1 15,0-3-1-15,0-5 0 16,-5-3-1-16,2-5 0 16,1-6 0-16,-1 3 0 15,-5 0 0-15,3 3 1 0,2-3-2 16,-2 0 1-16,2-2 0 15,3-1 0-15,0 1 0 16,0-1 0-16,0-2 0 16,8 3 0-16,-5 2 0 15,10 2 0-15,-5 1-1 16,8 8 1-16,-3-3-1 16,3 0 1-16,0 5-1 15,-3 1 1-15,3-1-1 16,-3 6 1-16,-2 2-1 15,-3 3 1-15,-3 3 0 16,3-1 0-16,-6 1 0 16,4 2 1-16,-6-2-1 15,0 2 1-15,0-3-1 16,-8 4 1-16,0-6-1 16,0-1 1-16,-8 1-1 15,3-2 1-15,-3-1-1 0,-5 0 0 16,0 1 0-16,5-1 0 15,-3 0 0-15,6 0 0 16,0 1-1-16,2-6 1 16,6 5 0-16,2-8 0 15,3 6-1-15,3 0 1 16,2-1 0-16,6-4 1 16,2-4 0-16,0 6 0 15,3 8 0-15,0 3 0 16,0 2 0-16,-3 0 0 0,-2 3-1 15,2-3 1-15,0 1-1 16,-5-4 1-16,0 1 0 16,0-3 0-16,0 0 0 15,0 0 1-15,-8-3-1 16,0 0 0-16,0-2 0 16,0 0 0-16,0-3-8 15,-8-6 1-15,8 1-17 16,-5-3 1-16,2-5-4 15,11-6 1-15,2-2-2 16,9 8 1-16</inkml:trace>
  <inkml:trace contextRef="#ctx0" brushRef="#br0" timeOffset="22703.4559">20667 13237 45 0,'5'5'22'0,"-18"-2"-22"0,13-3 50 15,0 0-46-15,0 0 0 32,0 0 6-32,0 0 0 15,0-5-12-15,0-1 1 16,0-1 7-16,5-1 1 0,-2 0-3 15,2 5 0-15,3-5-3 16,-6-3 1-16,4 1-2 16,2 2 1-16,-6-3-1 15,4 1 1-15,-6 2 0 16,5 0 0-16,-5 0 0 16,0 3 1-16,0 2 1 15,-5 6 0-15,5-1 0 16,0 6 1-16,-6-2-1 15,4 4 0-15,2 9-1 16,0 4 1-16,0 7-2 16,0 1 0-16,0-7 0 15,0 3 0-15,2-4 0 16,-2 4 0-16,6-6-1 16,-6-2 1-16,0-6 0 15,0 0 0-15,0-2-1 0,0-3 1 16,0-3-1-16,0-5 1 15,-6 2-1-15,-2-2 0 16,6 3 0-16,-4 0 0 16,4-1-1-16,-3-2 1 15,-3 3 0-15,-6 0 0 16,4 2-1-16,-3 0 1 16,2-2 0-16,6-3 0 15,-1 0 0-15,4 0 0 16,2 3 1-16,0-3 0 0,2 0 1 15,9-3 0-15,0 3 0 16,-4 0 0-16,7 0 0 16,-6-3 0-16,8 3-1 15,-3 0 1-15,3 0-2 16,0 0 1-16,-3-2-1 16,3 2 0-16,-8 0 0 15,-3-3 1-15,3 3-2 16,-8 0 0-16,0-5-7 15,0 5 1-15,-6-6-16 16,6 6 0-16,0 0-4 16,6-2 0-16</inkml:trace>
  <inkml:trace contextRef="#ctx0" brushRef="#br0" timeOffset="23875.3718">21759 13293 59 0,'-8'-8'29'0,"-7"0"-30"0,15 5 48 16,0 0-44-16,0 3 1 16,0-2 1-16,0 2 0 15,0 0-7-15,0 5 1 16,0 6 5-16,0 5 0 15,0-6-2-15,0 11 1 16,0 8-1-16,0 3 1 0,0 0-1 16,0 0 0-16,0-3 0 15,0 0 0-15,0-11 1 16,0 1 0-16,0-6 0 16,0-5 0-16,0-13 0 15,0-3 1-15,0-8-1 16,-3 0 0-16,3-5-2 15,-5-8 0-15,5 8-1 16,5-6 0-16,-2-2 0 16,4-3 0-16,1 1-1 15,6 2 1-15,1-1-1 16,1 7 1-16,6 9-1 16,-7 1 1-16,1 8-1 15,3 5 1-15,-9 5-1 16,6 3 1-16,0 3 0 15,-5 2 0-15,-3 0 0 0,-6 0 0 16,-2 3 0-16,-2-3 1 16,-4 1-1-16,-2-12 1 15,-5 4-1-15,3 2 0 16,-12 0 0-16,1-3 0 16,3 3 0-16,-1-3 0 15,3-2 0-15,0-1 0 16,6 4-1-16,-1-6 1 15,3 5 0-15,8 0 1 16,8 0 0-16,3 3 0 0,-1 3 0 16,12 0 1-16,-1 2-1 15,3 3 1-15,-1 2 0 16,1 3 0-16,-3-2 0 16,3 2 0-16,-11-2 0 15,1-4 0-15,-6-1 0 16,-6-4 1-16,6-2-1 15,-8 0 0-15,-8-8-5 16,8-5 0-16,-2-8-13 16,2-3 1-16,0-5-11 15,2-6 1-15,6 3-3 16,0 1 0-16,19 1 3 16,4 4 1-16</inkml:trace>
  <inkml:trace contextRef="#ctx0" brushRef="#br0" timeOffset="25609.7134">22180 13219 62 0,'-21'2'31'0,"13"-18"-37"0,8 16 56 15,5-5-46-15,0-3 1 0,3-2 1 16,3-6 1-16,-3 0-9 16,8 3 0-16,-6-1 5 15,6 6 1-15,0 6-3 16,0 4 1-16,0 4-2 15,5 10 0-15,-8-6 0 16,-2 3 0-16,-3 3 0 16,-3 5 1-16,-5 3-1 15,-5 3 1-15,-3-6-1 16,-8 0 1-16,3 3-1 16,-6-3 1-16,1 0-1 15,-1-2 0-15,6-3 0 16,0-3 0-16,2-3 0 15,-2 1 1-15,13-3 2 16,0-3 0-16,5 0 0 16,8-5 1-16,6 0 0 15,5-2 1-15,2-1-1 0,1 3 1 16,2 0-3-16,-3 0 1 16,-2 3-2-16,-3 2 0 15,-2-2-1-15,2-3 1 16,-10 2-1-16,-1-2 0 15,-2 3-5-15,-5-6 0 16,2 3-15-16,-5 0 1 16,-5 0-6-16,2 6 0 15,-2-4-1-15,-1 1 0 16</inkml:trace>
  <inkml:trace contextRef="#ctx0" brushRef="#br0" timeOffset="26766.0391">21487 15428 36 0,'-8'-11'18'0,"3"-10"-19"15,5 13 38-15,0 0-32 16,-3-2 0-16,3-1 3 15,0-2 0-15,0 2-9 16,0 1 0-16,0 2 9 16,-5 0 0-16,5 8-2 15,0 2 0-15,5 6-2 16,-2 8 0-16,7 11-1 0,-7 7 0 16,-3-10-3-16,5 2 1 15,-2 3-1-15,2 1 0 16,-5-7 0-16,0-1 0 15,3-1 1-15,2-8 0 16,-5-5 0-16,0-8 0 16,0-8 0-16,-5-3 0 15,2 1-1-15,-2-6 1 16,5-3-1-16,0-7 0 16,0-3-1-16,-3-3 1 0,3 0 0 15,3 1 0-15,2 1 0 16,6 4 0-16,2-6 0 15,3 14 0-15,0 2-1 16,-1 5 1-16,12 9-1 16,-9 4 1-16,9-2-1 15,-9 6 1-15,4 4 0 16,-7 6 1-16,-7 3-1 16,0-1 0-16,-8 3 0 15,-8 0 1-15,0-2-1 16,-2-6 1-16,-3 3-1 15,-1 0 0-15,-1-6 0 16,-4-2 0-16,1-2-1 16,7-6 1-16,-2 0 0 15,-3 2 0-15,11-2 0 16,-3-2 0-16,8-4 0 0,0 6 0 16,5 0 1-16,3 3 0 15,0 5 1-15,8 3 1 16,0-1 0-16,2-2 0 15,1 0 0-15,2 8 1 16,-5-3-2-16,5 0 1 16,-11-2-2-16,4 2 1 15,-6-2-3-15,-3-6 0 16,-3-2-11-16,-2-3 1 16,6-8-11-16,-4 0 1 15,4-8-3-15,2-3 0 0</inkml:trace>
  <inkml:trace contextRef="#ctx0" brushRef="#br0" timeOffset="27328.5152">21921 15290 55 0,'-14'-10'27'0,"9"-11"-30"16,10 15 55-16,3 4-49 15,-2-1 0-15,2-2-2 16,8 2 1-16,2 3-4 16,-5 0 1-16,3 5 2 15,5 1 0-15,-13-1-1 16,5 8 0-16,-13 6 1 16,-5 4 0-16,-3-7 0 0,0 3 0 15,-13-3 2-15,3 2 0 16,-4-2 0-16,7-3 0 15,-1-2-1-15,2-6 1 16,7-2-1-16,1-3 1 16,6-5-2-16,8-3 0 15,5 2-1-15,11 1 0 16,0 5 0-16,-3 0 0 16,3 3-1-16,-3-1 1 15,0 4 0-15,-5-1 0 0,0 3 0 16,-3 2 0-16,-5 1 0 15,-8 2 1-15,-8 0 0 16,0-7 0-16,3-1 0 16,-3 0 1-16,0 1-1 15,-5-4 1-15,-3 1 0 16,6 0 1-16,-4-3-1 16,1 0 1-16,3 0-1 15,-4 0 1-15,6 0-2 16,3 0 1-16,-3 0-6 15,0 0 0-15,6 0-16 16,2 5 1-16,0 5-5 16,0-7 1-16</inkml:trace>
  <inkml:trace contextRef="#ctx0" brushRef="#br0" timeOffset="35003.7017">20905 11229 48 0,'-14'3'24'0,"7"-19"-12"16,7 10 24-16,0-2-34 16,0 3 1-16,0-3 3 15,0 0 0-15,2 0-6 16,-2 3 0-16,0 0 5 16,0 5 1-16,0 0-1 15,0 5 1-15,5 8-2 16,-5 16 1-16,3 3 0 15,2 13 0-15,3-5 0 16,0 5 0-16,-2 2-1 16,-4-2 1-16,4-5-1 15,-6 2 0-15,7-5-2 0,-7-7 0 16,0-9-1-16,0-8 0 16,0-5-7-16,0-8 1 15,-7-8-7-15,7-8 1 16,0-2-6-16,0-6 0 15,0 5-3-15,-6-2 1 16,4-5 5-16,-4 2 0 16,-4 0 8-16,-4-2 1 31,-7-4 10-31,5 7 1 16,3-1 3-16,5 0 0 0,8 0 0 15,8 0 1-15,5 1-3 16,1 4 1-16,4 6-7 15,3 5 1-15,1 3-1 16,9 10 0-16,-2 0-1 16,-5 6 0-16,0-1 1 15,-3 4 1-15,-8 4 1 16,-2 1 1-16,-6-1 1 16,-5 3 0-16,-5 0 0 15,-6 1 1-15,-4-4-2 16,-4 1 0-16,3-11-2 15,6 2 1-15,-12-2-3 16,9-5 1-16,3-1-8 16,4 6 1-16,6-5-8 15,6-6 1-15,2-7-8 0,10-6 1 16,8-5-2-16,4-3 1 16</inkml:trace>
  <inkml:trace contextRef="#ctx0" brushRef="#br0" timeOffset="35253.6834">21177 11173 34 0,'0'-23'17'0,"-5"4"-10"0,5 11 32 16,0 0-32-16,0 3 0 16,0 0 6-16,0 5 1 15,0 0-16-15,5 10 1 16,-5 6 12-16,3 10 1 0,-3 6-3 16,0 11 0-16,0 9-2 15,0-12 0-15,0 8-3 16,0-3 1-16,0-3-3 15,0-5 0-15,5-5-6 16,0 0 1-16,3-11-7 16,3-8 1-16,2-8-8 15,-2-7 1-15,10-12-9 16,0-9 1-16,0 4 2 16,-2-5 1-16</inkml:trace>
  <inkml:trace contextRef="#ctx0" brushRef="#br0" timeOffset="36378.7222">21389 11353 47 0,'-8'-10'23'0,"16"-4"-22"16,-8 9 49-16,5 3-47 15,-2-1 1-15,2 3 4 0,-2 8 0 16,5 5-9-16,-3 8 1 16,-2 3 5-16,2-5 1 15,0-1-2-15,-2 1 0 16,2-4-3-16,-5 1 1 15,0 0-1-15,0 0 0 16,0-8-1-16,0-3 1 16,-5-7-1-16,2-6 1 15,-2 8-1-15,-3-6 1 16,-5 1-1-16,-3-3 0 0,0 3-1 16,-5 2 1-16,5 3-1 15,0 3 1 1,3-6-1-16,5 6 1 0,8 5 0 15,0 5 0-15,8 3 0 16,5 0 1-16,3-6-1 16,0-2 0-16,5-8 1 15,-5-5 0-15,8-3-1 16,2 3 1-16,-10-6-1 16,0-2 1-16,0 0-1 15,-3 0 1-15,-2-1-1 16,-3 4 1-16,5 2-1 15,-8 5 0-15,-2 8 0 16,5 3 0-16,0-2 0 16,0 2 0-16,-3 5 2 15,-5 0 0-15,2 0 0 16,4-5 1-16,-6 3 0 0,0-11 0 16,8-5-1-16,0-3 1 15,-8 2-2-15,0-2 0 16,5-2-1-16,-2 2 1 15,5 5-1-15,-3 6 0 16,3-8-1-16,0 2 0 16,0 6-8-16,5-3 0 15,-3 5-8-15,4-8 0 16,-6-2-4-16,7 5 0 16,-7-5 2-16,6-6 0 15,-1-5 12-15,-5-2 0 0,2-1 12 16,-4 3 0-16,2 3 7 15,0 2 0-15,-1 3 0 16,1 3 0-16,0 5-4 16,6 8 1-16,-1 3-4 15,-5 5 1-15,2-1-3 16,-2 1 0-16,-2-2-1 16,-4-4 1-16,-2-5-1 15,0 3 0-15,0-2-1 16,-2-6 0-16,-4-3-1 15,-2-2 1-15,-2-1-2 16,-3 1 1-16,5 3-1 16,2 4 1-16,-2 3-1 15,8 1 0-15,0 2 0 16,0-3 1-16,8-8 0 0,0 9 0 16,5-6 0-1,-5-3 0-15,8-5 0 0,-2-5 1 16,1 0-1-16,1-1 0 15,-3 4-1-15,1 4 1 16,-6 6 0-16,2 6 0 16,-4 2 0-16,-4 2 0 15,-2-2 1-15,0 3 1 16,0-6-1-16,-2 3 1 16,-4-3 0-16,6-2 1 15,-2-6-2-15,-4-5 1 0,6-2-2 16,0-3 1-16,6-1-1 15,-4 1 0-15,6 0-1 16,8 2 1-16,-5 3-5 16,5 3 1-16,-6 0-9 15,3-1 1-15,-5 4-8 16,5-1 1-16,-10 1-1 16,-3 2 1-16</inkml:trace>
  <inkml:trace contextRef="#ctx0" brushRef="#br0" timeOffset="36738.1325">21161 11700 39 0,'-58'24'19'0,"-3"-3"-18"0,48-19 40 15,2 1-36-15,6-3 1 16,-3 0 1-16,8 0 1 16,13-8-9-16,11-2 1 15,13-1 8-15,19 3 0 16,31 3-3-16,-2 0 1 16,13 2-2-16,8 3 1 15,-16-3-3-15,-3 3 1 16,-16 0-2-16,-12 3 1 0,-20 0 1 15,-2-3 0-15,-8 0 0 16,-13 0 0-16,0-6-1 16,-5 1 1-16,-9-3-11 15,4-3 1-15,-6 1-15 16,0-3 1-16</inkml:trace>
  <inkml:trace contextRef="#ctx0" brushRef="#br0" timeOffset="38034.9748">14571 12017 34 0,'-16'-21'17'0,"13"5"3"0,-2 11 17 0,2 0-31 16,-2-1 1-16,2 4 5 16,-5 4 0-16,0 1-14 15,3-6 0-15,0 6 9 16,2-8 1-16,0 5-3 16,3 13 1-16,3 8-3 15,0 11 0-15,2 13 0 16,0-5 0-16,6 2 0 15,-1 0 0-15,1-2 0 16,-3-6 0 0,0-5-2-1,0-10 0-15,-5-14-9 16,-3-10 1-16,-3-8-11 16,-2-6 0-16,2-5-6 15,0-10 0-15,1-8 0 16,-4-1 1-16</inkml:trace>
  <inkml:trace contextRef="#ctx0" brushRef="#br0" timeOffset="38394.4177">14391 11962 38 0,'-37'8'19'0,"2"-8"-14"0,30-3 41 15,-6 0-43-15,3 1 1 16,3-3 1-16,0 5 0 16,5 2-7-16,10-2 1 15,4 0 3-15,9 0 1 16,9 3-2-16,8 2 1 15,5-5-1-15,-3 11 1 16,3 7 0-16,0 3 0 0,0 6 0 16,-8 5 0-16,0 2 1 15,-8-5 1-15,-7 3 1 16,-12 2 0-16,-5 1 1 16,-15-1 0-16,-3 0 0 15,-9-10 0-15,7 0-1 16,-7-5 0-16,-1-6-2 15,1-3 0-15,1-7-2 16,3 2 0-16,2 1-2 16,3-4 1-16,7-4-7 15,9-6 0-15,8-3-10 16,2 0 1-16,5 1-8 16,6-3 1-16,8-8-1 15,2 2 0-15</inkml:trace>
  <inkml:trace contextRef="#ctx0" brushRef="#br0" timeOffset="39284.9922">14851 12195 55 0,'-11'-3'27'0,"1"3"-34"0,10-5 59 15,0-1-50-15,0 6 0 16,0 0 3-16,0 3 1 16,0 2-6-16,0 6 1 15,3 2 4-15,2 3 1 16,0 10-1-16,3 6 1 15,3-3-1-15,-3-5 1 16,0-3-2-16,2-7 0 0,-2-4-1 16,0-2 0-16,0-5-1 15,0-11 0-15,0-8-2 16,2-8 1-16,-2 3-1 16,6-3 1-16,-7-2 1 15,1 7 0-15,3 9 0 16,-6 10 1-16,3 2 0 15,3 6 0-15,-3 8-1 16,2 3 1-16,1-1-3 16,2-5 1-16,-2-5-8 15,-3-2 0-15,2-6-8 16,-2-8 0-16,3-8-3 16,-3 2 0-16,2-7 1 15,1-3 0-15,-6-2 9 16,0 0 1-16,-2 4 10 15,5 7 0-15,-3 4 6 16,1 6 0-16,4 5-1 0,1 10 1 16,2 6-2-16,-2-3 0 15,2 3-4-15,-3 0 1 16,4 3-3-16,-6-4 1 16,-3-1-2-16,-5-4 1 15,-3-2 0-15,-2 0 0 16,-8-5-1-16,2-6 1 15,-2-5-1-15,0 0 0 16,-1 3-1-16,4 5 1 0,-1 5-1 16,6 9 1-16,5 1-1 15,8 4 1-15,8-1-1 16,5-2 1-16,5-5 0 16,6-8 0-16,0-9 0 15,-6-10 1-15,3-5-1 16,-2-5 1-16,-3-14 0 15,-3 3 0-15,-3-3-1 16,-10-5 1-16,-2 8-1 16,-6-2 1-16,-3-4 0 15,-2 6 0-15,-1 6-1 16,1 4 1-16,-3 9 0 16,3 7 0-16,-3 11 0 15,-3 11 1-15,3-1 1 16,3 19 1-16,5 11 0 15,5 18 0-15,1-5-1 16,10 3 0-16,5-3-1 0,0-14 0 16,-3 4-5-16,1-9 0 15,-3-2-5-15,-8-11 0 16,-3 0-8-16,-5-8 1 16,-5-5-8-16,-6-8 1 15,-7-5 1-15,-3-6 1 16</inkml:trace>
  <inkml:trace contextRef="#ctx0" brushRef="#br0" timeOffset="39566.3068">14766 12512 47 0,'-68'21'23'0,"31"0"-20"15,34-21 49-15,0-2-49 16,1-1 1-16,4-13 5 15,14-2 1-15,16-1-10 16,18 1 1-16,24 2 8 16,0 5 0-16,16 3-2 15,3 8 0-15,-3-5-2 16,-3 2 0-16,-18 6-3 16,-19 2 0-16,-10 6-2 15,-11-3 1-15,-3-3-5 16,-4 0 0-16,-6-2-17 15,-9 2 1-15,1-10-5 16,-13-3 0-16</inkml:trace>
  <inkml:trace contextRef="#ctx0" brushRef="#br0" timeOffset="41847.5415">14404 14425 43 0,'0'3'21'0,"10"-3"-10"0,-10 0 22 16,6-3-30-16,-1-2 1 15,-2-1 3-15,2-1 0 16,-2-4-7-16,-1 0 0 15,-2 1 6-15,-2-3 1 16,-1 2-3-16,-5 0 1 16,0 3-2-16,0 3 0 15,-5-3-2-15,-6 8 0 16,6-2-1-16,-3 4 1 0,-2 4 0 16,2 1 1-16,0 7 0 15,3 2 1-15,5 2 1 16,3 3 0-16,2 3 0 15,6 0 1-15,5-3-2 16,7 3 0-16,7-8-1 16,1-8 0-16,1-8-1 15,0-6 0-15,2-4-1 16,-7-1 0-16,-6-5 1 16,-2 0 0-16,-9-2-1 15,-2-6 0-15,-2 6 0 16,-9-1 1-16,1 3 0 15,-6 3 0-15,-3 0-1 16,-2 7 0-16,5 9 0 16,0 5 1-16,0 3-2 15,9 7 1-15,4 3-1 16,3 6 1-16,3 2 0 0,4-5 0 16,9 0-1-16,0-6 1 15,0-10 0-15,5-5 0 16,-5-6 0-16,0-5 1 15,-3-3-1-15,-2-4 1 16,-9-7-1-16,-2 1 0 16,-2-3 0-16,-9-2 1 15,-2 5-1-15,-3 8 0 16,-5 5 0-16,-3 5 1 16,8 8-2-16,6 9 1 0,2 4 0 15,2 6 0-15,12-3-1 16,2 0 0-16,0-2 0 15,5-9 1-15,-3-4 0 16,4-4 0-16,-1-10 0 16,-3-2 0-16,-4-4 0 15,-4-1 0-15,-2 1 0 16,-2 1 1-16,-4 3-1 16,4 7 0-16,-6 6 0 15,5 2 0-15,1 0 0 16,-1 6 0-16,3-6 0 15,0 0 1-15,0-2-1 16,0-3 0-16,0-5-12 16,3-6 1-16,-3-5-12 15,-3 3 0-15</inkml:trace>
  <inkml:trace contextRef="#ctx0" brushRef="#br0" timeOffset="45285.1028">16552 13917 41 0,'0'-5'20'0,"3"5"-8"0,-3 0 21 0,0 0-30 15,0-6 0-15,0 1 1 16,-3-3 1-16,-2 0-6 16,2-2 0-16,1 4 4 15,-4 1 1-15,1 0-2 16,-5 8 1-16,7-3 0 15,-2-8 0-15,-9 2 0 16,6 1 0-16,-2 8 0 16,-6-1 1-16,0 6 0 15,3 3 0-15,2 2-1 16,6 3 1-16,5 2-2 16,3-2 1-16,7 5-1 15,1-2 1-15,2 0-2 16,0-9 0-16,3-2 0 15,3-5 0-15,-1-6-1 16,1-2 1-16,-3-1 0 16,-6-1 1-16,-2-7-1 0,-5 1 1 15,-6 0-1-15,-7-3 0 16,2 8 0-16,-6 0 0 16,6 11-1-16,3-1 1 15,-3 6-1-15,3 3 0 16,2-1-1-16,-5 1 1 15,8-3 0-15,0 0 0 16,8-5 0-16,-2-3 0 16,4-3 0-16,-2-5 1 0,-3-5-1 15,3-3 1-15,-5-3-1 16,-3 1 1-16,-3 7-1 16,-5 1 1-16,3 2-1 15,0-3 1-15,-6 9-1 16,3-1 1-16,6 6-1 15,-4 2 1-15,4 3 1 16,2-3 0-16,-6 3 0 16,4 0 1-16,2-5-1 15,0 2 1-15,0-3-1 16,0 1 0-16,0 0-2 16,0-6 0-16,0 3-7 15,2-3 0-15,12 1-17 16,2-3 1-16</inkml:trace>
  <inkml:trace contextRef="#ctx0" brushRef="#br0" timeOffset="47675.7586">15706 15666 33 0,'0'-3'16'0,"2"-5"-4"16,-2 8 17-16,0 0-24 15,0 0 1-15,0 0 4 16,0 0 0-16,0 0-12 16,3-5 0-1,-3-3 9 1,-3-5 1-16,-2 2-3 15,0-2 0-15,-6 0-2 16,1 0 0-16,-4 2-2 16,1 0 1-16,0 6-1 15,2 5 0-15,-2 5-1 16,5 9 0-16,3 4 1 16,0 6 0-16,5 0-1 0,7-6 1 15,4-2 0-15,8 3 1 16,2-6-1-16,5-10 1 15,-2-1 0-15,0 6 0 16,-6-8 0-16,-4-8 0 16,-1-8-1-16,-5-7 1 15,-8-4-1-15,-3 1 0 16,-5 5 0-16,-8 5 0 16,-2-8 0-16,-3 8 0 0,2 8-1 15,-2 8 1-15,-3 8-1 16,8 10 0-16,6 14 0 15,2-3 0-15,5 3 0 16,8 0 0-16,9-3 1 16,1-5 1-16,4-6-1 15,2-4 1-15,0-9 0 16,-2-10 0-16,-3-9 0 16,-6 6 0-16,-2-5-1 15,-2-11 0-15,-12-2 0 16,1-3 0-16,-3 5-1 15,-5 5 1-15,0 11-1 16,-3 8 0-16,5 8 0 16,0 6 1-16,6-1-1 15,3 8 0-15,2-5 0 16,2-3 0-16,1-8 0 16,2 3 0-16,6-2-1 0,-3-6 1 15,5-8-16-15,3-8 1 16,-3-5-9-16,-8-22 1 15</inkml:trace>
  <inkml:trace contextRef="#ctx0" brushRef="#br0" timeOffset="54644.5787">21156 13946 49 0,'-8'5'24'0,"0"3"-12"0,8-8 25 16,0 0-35-16,0 3 1 15,0-3 1-15,0 0 0 16,0 0-4-16,0 3 1 16,0-3 3-16,0 0 0 15,8 0-1-15,0 0 1 16,5 0-1-16,-2 0 0 0,2-3-2 15,3-5 1-15,-3 3-2 16,-2 0 1-16,2-6-1 16,0 0 1-16,-5-2-1 15,0-5 1-15,0 10-1 16,-8-3 0-16,0-2 0 16,0 0 0-16,0-1 0 15,0 4 1-15,-8-1-1 16,3 3 0-16,-3 0 0 15,0 3 1-15,-8 2-1 16,8 3 1-16,-8 0-2 16,8 6 1-16,-5 2 0 15,0 2 0-15,5-4 0 16,-3 1 0-16,3 7 0 16,-5 2 0-16,8-1 0 15,-3 7 0-15,5-4 0 0,3 3 0 16,3-2 0-16,-3-3 1 15,5 0 0-15,-2 5 0 16,7-3 0-16,1-7 1 16,2-1-2-16,-2 6 1 15,2-10-6-15,0-4 1 16,3-2-13-16,0 0 0 16,0-5-5-16,0-11 0 15</inkml:trace>
  <inkml:trace contextRef="#ctx0" brushRef="#br0" timeOffset="54847.7659">21418 13930 59 0,'-16'8'29'0,"11"-8"-26"16,5 0 53-16,0 3-54 16,0 5 1-16,0 0 0 15,0 2 0-15,0 1-4 16,0 5 0-16,0 0 2 15,0 0 1-15,0-1-5 16,0-1 1-16,0-4-11 16,0 1 1-16,-3-6-8 15,-2-10 0-15</inkml:trace>
  <inkml:trace contextRef="#ctx0" brushRef="#br0" timeOffset="65754.1131">14557 14489 27 0,'-10'0'13'0,"4"-6"-3"0,6 6 13 15,0 0-21-15,3-5 0 16,-3 0 1-16,0-1 0 16,0-2-4-16,0 3 0 15,0 3 3-15,0-4 0 16,0 6-1-16,0-5 1 16,0 5 0-16,0 0 1 15,0 0 0-15,0 0 1 0,0 0 0 16,0 0 1-16,0 0-1 15,3 3 1-15,2-3-1 16,0 0 0-16,1 2 0 16,-1 1 0-16,6-3-1 15,-4 3 1-15,1-3-1 16,6 2 1-16,-9-2-2 16,6-2 1-16,-4-1-2 15,4 0 0-15,2 1-1 16,6-1 1-16,-3-2-1 15,7-1 1-15,1 1-1 16,0-3 1-16,0 3 0 16,0-3 0-16,0 0-1 15,-6 3 1-15,1-3-1 16,-4-3 1-16,4 3 0 16,-1-2 0-16,1-1-1 0,-3 0 1 15,-3 4 0-15,6 1 0 16,-1 1-1-16,-2 2 1 15,3-2-1-15,-6-3 0 16,-3 3 0-16,4 2 1 16,-4-2-1-16,6 0 0 15,-3-1 0-15,3 4 1 32,5-4-1-32,-2 1 1 15,-3 0-1-15,5-1 1 0,0 1 0 16,0 0 0-16,-2 0-1 15,-1-1 1-15,-2 1-1 16,0 0 1-16,0 2 0 16,-3 0 0-16,0 1-1 15,-2-1 0-15,5 0 0 16,2 1 1-16,-2-1-1 16,5 1 0-16,-2-1 0 15,-1 0 0-15,-2 1 0 16,0-4 1-16,-8 1-1 15,3 0 0-15,-1-1 0 16,3 1 0-16,-2 0 0 16,2 0 0-16,1-3 0 15,4 2 1-15,1 4-1 16,2-4 0-16,3 4 0 16,-1-4 0-16,-1 1 0 0,-1 3 0 15,-5-4 0-15,2 9 0 16,1-3 0-16,-6 0 0 15,0 0 0-15,-2 0 0 16,5-3 0-16,-1 1 0 16,-1 2 0-16,4-3 0 15,-2 0 0-15,0 3 0 16,2-2 0-16,1 2 0 16,-3-3 0-16,-3 0 0 15,3 3 0-15,-3 0 0 16,3-5 0-16,0 5 0 0,-3 0 0 15,8-3 0-15,-5 1 0 16,3-4 0-16,-3 1 0 16,2 0 0-16,1 0 1 15,-1-3 0-15,-2-3-1 16,3 3 1-16,-1 3 0 16,-5-3 0-16,3 0-1 15,0 3 0-15,-3-1-1 16,6 1 1-16,-1 0 0 15,1 0 0-15,-6-1 0 16,3 4 0-16,-3-1 1 16,3 0 0-16,-3-2-1 15,-2 2 0-15,-3-2 0 16,2 2 0-16,-4 1-1 16,-1-4 1-16,6 1-1 15,-4 0 0-15,1 2 1 0,6 3 0 16,-9-2-1-16,0-1 1 15,3 0 1-15,-8 3 1 16,3-5-1-16,-1 0 1 16,-2 5-1-16,0-6 0 15,-2 6-2-15,-1-2 0 16,-5 4-19-16,8 4 0 16</inkml:trace>
  <inkml:trace contextRef="#ctx0" brushRef="#br0" timeOffset="73910.5076">15235 14033 40 0,'-21'14'20'0,"13"-6"-4"0,5-8 20 0,0 0-33 16,3 0 1-16,0 0 1 16,0 0 1-16,3-8-8 15,2 0 1-15,6 0 3 16,-1 0 1-16,6 3-2 15,-2-1 1-15,1 1-1 16,1 0 1-16,0-1-1 16,0 1 1-16,0 0-1 15,-3 0 1-15,3-3-1 16,-3-6 1-16,3-1-1 16,0-1 0-16,-8 2-1 15,-3-1 1-15,3 1-1 16,-8 4 1-16,-5-1-1 15,0 1 1-15,-1 2-1 16,1 0 1-16,-6 2-1 16,3 4 1-16,-5-1-1 0,3 3 0 15,-4 0-1-15,4 5 1 16,-3-5 0-16,2 0 0 16,-5 3 0-16,6 2 0 15,-4 3 0-15,1 6 0 16,0 1 0-16,2 4 0 15,-2-3 1-15,8 0 0 16,2-3 0-16,6 3 1 16,5-3 0-16,8 3 1 0,-1-6-1 15,1 1 1-15,3 0-2 16,2-9 1-16,-2-2-5 16,2 0 1-16,3-5-11 15,-1 2 0-15,1 3-9 16,0-5 1-16</inkml:trace>
  <inkml:trace contextRef="#ctx0" brushRef="#br0" timeOffset="74113.6359">15610 13914 59 0,'-5'3'29'0,"2"5"-27"15,3-5 48-15,0 2-47 16,0 3 0-16,0 2 0 15,0 4 0-15,0 2-5 16,0-3 1-16,0-3-4 16,0 4 0-16,6-4-14 0,2-7 0 15</inkml:trace>
  <inkml:trace contextRef="#ctx0" brushRef="#br0" timeOffset="75848.0355">14166 14690 25 0,'0'0'12'0,"0"-11"1"16,0 11 12-16,0-5-21 15,0-1 1-15,0 1 4 16,0 0 0-16,-3 0-10 16,0-1 0-16,3 1 8 15,0 0 0-15,0 5 0 16,0-3 0-16,-2 0-2 15,2 3 1-15,0 0-1 16,0 0 0-16,0 0-2 16,0 0 1-16,2 3-3 15,1 2 1-15,0 3-1 16,-3 3 0-16,5 5-1 16,0 2 1-16,1 1 0 0,2-6 0 15,5-2 1-15,-3 5 0 16,4-1 0-16,-4 1 1 15,3-5 0-15,-2-3 0 16,0 0 0-16,-3-16 0 16,2 2-1-16,-2 4 1 15,0-6-2-15,3-8 1 16,-3-5-1-16,-1-3 0 16,4 3-1-16,-6 2 0 0,1 3 0 15,-4 3 0 1,4 3-3-1,-4 4 0-15,4 4-9 16,-1 4 0-16,5 6-11 16,1 0 0-16,-6-2-2 15,14-4 1-15</inkml:trace>
  <inkml:trace contextRef="#ctx0" brushRef="#br0" timeOffset="76082.4208">14518 14711 57 0,'-6'5'28'0,"6"-2"-34"16,3-1 57-16,0 1-46 16,-1 5 1-16,6 0 2 15,-8 3 1-15,3-9-11 16,0 3 0-16,-1 3 8 16,1 3 0-16,-1-3-3 0,-2 2 1 15,0 1-2-15,0-8 0 16,3 2-1-16,-3-2 0 15,0-3-14-15,0 0 1 16,8-8-10-16,-5-8 1 16</inkml:trace>
  <inkml:trace contextRef="#ctx0" brushRef="#br0" timeOffset="77113.6787">16370 14219 35 0,'-6'-11'17'0,"-1"-10"-1"0,7 16 11 15,5-1-23-15,-5-2 0 16,0 0 3-16,0 1 0 16,2 1-9-16,-2 6 1 15,6-2 5-15,-1 4 0 16,6 6-2-16,-1 8 1 0,6 5-2 15,0 3 0-15,0-8 2 16,0 2 1-16,0-2 1 16,2 3 0-16,3-1 1 15,-2-4 1-15,-6-6 1 16,3-11 0-16,-3 0-2 16,-2 1 1-16,2-9-3 15,-5-8 1-15,-3-2-3 16,0 0 1-16,1 3-3 15,-4-1 1-15,1 3-6 16,0 3 0-16,-1 2-9 16,4 1 0-16,4 7-10 15,3 3 0-15,3-2-1 16,0-1 0-16</inkml:trace>
  <inkml:trace contextRef="#ctx0" brushRef="#br0" timeOffset="77410.5576">16796 14179 52 0,'-3'13'26'0,"8"0"-33"0,-2-13 53 16,5 3-46-16,5 2 1 31,11 6-1-31,0 0 1 16,-6 2-1-16,-4-3 0 16,-1 4 1-16,-5-4 1 15,-6 1-1-15,-4-9 0 16,-6-2 3-16,-11 11 0 0,1-6 1 15,2-5 0-15,0 3 1 16,3 0 1-16,5-1-1 16,5-2 1-16,8-5-3 15,9 0 0-15,2 5-2 16,5 8 0-16,-3-11-8 16,1 6 1-16,5-1-16 15,2-2 1-15,1-5-3 16,-6-11 1-16</inkml:trace>
  <inkml:trace contextRef="#ctx0" brushRef="#br0" timeOffset="78191.8498">15809 15899 33 0,'-11'-24'16'0,"3"5"-8"0,8 14 23 16,-5 0-26-16,5-3 1 15,0 0 2-15,0 3 0 16,0 2-10-16,0 3 0 16,8 8 8-16,0 11 0 15,0 7-3-15,5 6 0 16,-2 5 1-16,5 0 1 15,2 0 0-15,1-5 0 0,-1-3 2 16,6-11 0-16,-6-10 1 16,1-10 1-16,-3-12-3 15,-3-4 1-15,0-17-3 16,1 1 1-16,1-3-4 16,-4 3 0-16,2 2-7 15,-5 0 1-15,3 8-11 16,-1 3 1-16,4 5-9 15,-4 8 0-15,3 3-1 16,-2 0 0-16</inkml:trace>
  <inkml:trace contextRef="#ctx0" brushRef="#br0" timeOffset="78598.1051">16185 15917 59 0,'-11'14'29'0,"8"-22"-36"0,3 8 62 16,3 0-52-1,2 0 1-15,3 8-1 0,5-3 1 16,-2 0-6-16,2 3 1 16,-2 0 3-16,2-3 0 15,-5 3-2-15,-5 3 1 16,-3 5 0-16,-6 0 0 16,-2-3-1-16,-5-3 1 15,3-2-1-15,-1-2 1 16,6-4-1-16,5-2 0 15,5-2 0-15,8-1 0 16,0 0-1-16,6 6 1 0,0 2 0 16,-1 3 0-16,-5 5 1 15,0 1 0-15,-5 2 3 16,-8-1 1-16,-5-1 0 16,-8-4 1-16,0-2 0 15,-8 0 0-15,-1-3-3 16,1 1 1-16,0-9-20 15,10-8 0-15,1-10-8 16,5-13 0-16</inkml:trace>
  <inkml:trace contextRef="#ctx0" brushRef="#br0" timeOffset="100567.1381">16497 14052 17 0,'0'-11'8'0,"0"-10"-4"15,0 21 9-15,2-10-10 16,-2 2 1-16,6-3 6 16,-4 1 1-16,4 4-11 15,-6-2 1-15,0 8 9 16,0-2 1-16,0 2-2 15,0-6 1-15,-6 6-2 16,4 3 1-16,2-3-3 16,0 3 0-16,-6 2-2 15,4-2 1-15,-1 2-1 16,0 6 1-16,-2-1-2 16,0 6 0-16,-6 0-1 15,1 5 1-15,-6 3-1 16,-5 2 1-16,0 6-2 0,-1 5 1 15,4-5-2-15,-3 5 1 16,-1 0 0-16,1 5 0 16,0-2-1-16,-3 5 1 15,1-5-1-15,-1-1 1 16,0 6-1-16,0 6 0 16,0-6 0-16,3 5 0 15,0 3 0-15,-3-3 0 16,0 0 0-16,-2 1 1 0,-1-17-1 15,4 0 1-15,-1 3-1 16,3 0 0-16,-1 8 0 16,7-2 0-16,-4-6-1 15,3-3 1-15,3 3-1 16,-3-2 1-16,0-1 0 16,3-2 1-16,-3-3-2 15,0-3 1-15,3 1 0 16,-3-3 0-16,3-3 0 15,0-11 1-15,2 1-2 16,0-1 1-16,4 1 0 16,1-3 0-16,1 3 0 15,2-1 0-15,-2 3 0 16,5-2 0-16,-3 5 0 16,3-3 0-16,0-5-1 15,0 0 1-15,0-8-7 16,8-8 1-16,6-11-14 15,-1-7 0-15,0-11-2 0,-2-27 0 16</inkml:trace>
  <inkml:trace contextRef="#ctx0" brushRef="#br0" timeOffset="102035.9409">16579 14004 25 0,'-8'3'12'0,"0"-21"-3"15,8 12 12-15,-3-2-18 16,3 3 0-16,-2 0 5 15,2-1 0-15,0 1-7 16,0 2 0-16,0 3 7 16,0 0 1-16,2-2 0 15,4 2 0-15,4 0-2 16,1 2 1-16,7-2-2 16,6 0 0-16,0 3-2 15,2 0 0-15,9 2-2 16,4 3 0-16,4 3-1 15,-9 7 0-15,6 1-1 16,0-1 0-16,2 3 0 0,0-5 0 16,1 3 0-16,-4 5 1 15,-7 2-1-15,-3 3 0 16,-2 3 0-16,-4-6 1 16,1 1-1-16,-3-1 1 15,-2 6-1-15,-3-3 1 16,-6 3-1-16,-4 0 1 15,2 2-1-15,-8-8 0 16,-6 4 0-16,4 4 1 0,-4 6-1 16,1-1 1-16,0-4-1 15,-6 4 1-15,1 4-1 16,-4-1 1-16,4 0 1 16,-9 1 0-16,-2-1 0 15,-3-16 0-15,0 4-1 16,-2-1 1-16,2 2-1 15,0 1 1-15,3 3-2 16,5-6 1-16,-8 0-1 16,1-8 0-16,-4-3 0 15,-5 4 1-15,3 1-1 16,-2-1 0-16,-1 1 0 16,0 1 1-16,-5 0-1 15,0-3 0-15,0 0-1 16,3-2 1-16,2-1-1 15,5-4 0-15,-2-4-1 16,0-4 0-16,-5 1 0 0,2 1 1 16,0-2-1-16,-2 4 0 15,2-2 0-15,3 3 1 16,-3-3 0-16,3 2 0 16,3-4-1-16,2-4 1 15,0-2-1-15,3 0 1 16,0-5-1-16,0 2 0 15,-1 3 0-15,9 0 1 16,-11 3 0-16,3 2 0 0,0 1 0 16,0-9 1-16,-3 3 0 15,0 3 0-15,3-1-1 16,5 1 1-16,-2 2 0 16,-1-2 0-16,3 2 0 15,3 0 0-15,0-2 0 16,2 5 0-16,1-8 0 15,2 8 0 1,-3-3 0 0,1 0 0-16,2 1 0 15,-3-4 0-15,6-2 0 16,-1 0 1-16,4-2-7 16,-1-6 1-16,3-3-12 15,5 6 0-15,-5-8-2 16,-2-16 0-16</inkml:trace>
  <inkml:trace contextRef="#ctx0" brushRef="#br0" timeOffset="103348.401">16513 13906 42 0,'-6'-2'21'0,"6"7"-15"0,0-2 35 16,0-3-38-16,0-3 0 0,0 6 1 15,-2-3 0-15,2 2-6 16,0 1 1-16,-6-3 4 16,6 0 1-16,-5 5-2 15,0 1 1-15,-8-1 0 16,2 3 0-16,-5-3 0 15,0 6 1-15,-8-1-1 16,3 1 0-16,-3 7-1 16,1 1 1-16,-4 2-2 15,-2-2 1-15,0-1-1 16,-3 3 0-16,3 1-1 16,-3 1 1-16,6 1-1 15,-1 0 0-15,-2 0 0 16,8-6 0-16,-8 3 0 15,-3 1 0-15,6 1 0 16,-1 4 0-16,4-1 0 16,-1 3 0-16,3 3 0 0,-3-3 0 15,0 3 0-15,-2-8 0 16,-1 0 0-16,6-6 0 16,-6 11 0-16,1-2 0 15,2-1 0-15,0 1 0 16,6-4-1-16,7-1 1 15,-2-1 0-15,5 3 0 16,-2-3 0-16,4 3 0 16,1 5-1-16,0-3 1 15,-3-2-1-15,2 0 1 0,-2 5 0 16,3-5 0-16,-3 0 0 16,3-6 0-16,-3 1-1 15,0-1 1-15,3 3 0 16,0 6 0-16,-1-3 0 15,4 2 0-15,2-2 0 16,2 0 0-16,1-9-1 16,2-1 1-16,0 4 0 15,6-2 1-15,-3 5-1 16,-3-2 0-16,3 2 0 16,-3-3 0-16,1 6 0 15,-1-8 1-15,-2 3-1 16,2-1 1-16,0 1 0 15,1-1 0-15,-1 3-1 16,3-2 1-16,-3-6 0 16,0-8 0-16,1 1 0 15,2-1 1-15,-3 6-1 0,-2-1 1 16,-1 1-1-16,1 2 0 16,2 0 0-16,0 0 0 15,1 3-1-15,-1-5 0 16,3 0 0-16,-3-4 0 15,-2-1-3-15,0-4 0 16,2-2-16-16,8-5 1 16,-5 0-3-16,-3-14 0 15</inkml:trace>
  <inkml:trace contextRef="#ctx0" brushRef="#br0" timeOffset="118364.2544">14327 14465 29 0,'-2'-8'14'0,"-1"-5"-5"0,6 5 14 15,-3 2-19-15,2-2 0 16,-2 3 5-16,0 0 0 0,-2 2-10 15,-1 1 1-15,-2-1 6 16,-6 3 1-16,0 3-2 16,-2-1 0-16,0 3-3 15,-3 1 1-15,0 4-2 16,0 1 1-16,-5 5-2 16,-3 0 1-16,1 2-1 15,-4 1 1-15,3-9-1 16,0 4 1-16,1 1-1 15,1 9 1-15,1 3-1 16,3-1 0-16,-1 3-1 16,3-2 1-16,3-1 0 15,5 9 0-15,-2-1 0 16,2 8 0-16,0-2 0 16,0 0 1-16,3-11-1 15,2 3 1-15,0 2 0 16,3 3 1-16,3 3 0 15,2-3 1-15,3-3 0 0,0-10 1 16,0 5 0-16,3 0 0 16,-3 0-1-16,5 0 1 15,-3 0-2-15,12-5 0 16,-4 3-1-16,3-1 0 16,3 1-1-16,0-9 1 15,-6-2 0-15,4-3 0 16,-1 3 0-16,2 0 0 15,4 0 0-15,-1 0 1 0,6-3-2 16,-3 5 1-16,3-2-1 16,2-5 1-16,-4 5 0 15,1-8 0-15,6 0 0 16,-2-3 0-16,2 0 0 16,-11-2 0-16,1 5 1 15,2 0 0-15,3 0-1 16,-1 0 1-16,1-3-1 15,2 3 1-15,-4-3-1 16,1-2 1-16,1 2-1 16,-3-2 0-16,-2-3 0 15,-1 0 0-15,3 0 0 16,-2 0 0-16,2 0 0 16,-3 0 0-16,-10-3-1 15,3-2 1-15,2 5-1 16,0-3 1-16,3 1-1 15,0-4 0-15,-1 4 0 0,1 2 0 16,0-3 0-16,0 3 0 16,0 0 0-16,-3 0 0 15,0 0 0-15,0 0 0 16,-5 0 0-16,2-3 0 16,-2 1 0-16,-5 2 1 15,5-3-1-15,-3 0 0 16,0 1 0-16,-2 2 1 15,2 0-1-15,-5 0 0 16,0 2-6-16,-8 1 1 0,-5 0-18 16,2-3 1-16,-8-6-3 15,-12-4 0-15,-4-22-2 16,1-13 1-16</inkml:trace>
  <inkml:trace contextRef="#ctx0" brushRef="#br0" timeOffset="119848.6419">14412 14404 35 0,'-3'8'17'0,"-2"-13"-15"0,5 7 38 15,0 1-37 1,5-1 0-16,-2 4 1 0,-1-4 1 16,1 1-6-16,2-3 1 15,1 5 5-15,2 1 1 16,-3-1-1-16,3 3 0 16,5 0 0-16,-2 2 0 15,5 1-1-15,-1-3 1 16,4 3-2-16,5 7 1 15,-6-2-2-15,1-6 0 16,2 4-1-16,3-6 1 16,0 2-1-16,2 6 1 0,3 0-1 15,6 3 1-15,-4 2 0 16,1 0 0-16,2 0-1 16,-4-2 1-16,-1-1 0 15,-3-10 1-15,1 8-1 16,2-6 0-16,-5 9-1 15,-1-1 0-15,-7 1 0 16,3 0 1-16,-1-4-2 16,1 1 1-16,-3 0-1 15,0 3 0-15,-1-1 0 16,-1 3 1-16,1-2-1 16,-4-1 0-16,2-4 0 15,1 2 1-15,-1 2-1 16,5 1 1-16,-4 2 0 15,1 0 0-15,4 3 0 16,-3 2 0-16,0-2 0 0,0 0 0 16,-6-14-1-16,3 1 1 15,1 5-1-15,1-3 1 16,1 3-1-16,-2 0 1 16,-1 2-1-16,-3 1 1 15,1-3 0-15,-3 2 0 16,0 1-1-16,0 5 1 15,0-6-1-15,0 3 1 16,2-5 0-16,-2 3 0 16,0-6 0-16,0 0 0 0,0-5 0 15,-3 0 0-15,-2 3 0 16,5-1 0-16,-6-2-1 16,1-3 1-16,-3-2-1 15,-3 2 0-15,1-5-4 16,-1-5 1-16,-2 5-5 15,2-3 0-15,1-2-6 16,-4 8 1-16,1-3-6 16,-6 0 1-16,4-3-2 15,-1 0 1-15,-3 3 1 16,3 3 1-16,-3 0 9 16,4 2 0-16,-1 0 10 15,-3-2 0-15,6 5 9 16,-1-5 0-16,4 2 6 15,-1 3 0-15,8 0-2 16,1 2 0-16,7 1-5 16,-2-1 1-16,2 1-5 15,0 0 0-15,3-6-4 0,-6 3 1 16,4 0-2-16,-6-3 0 16,-3-2-1-16,0-3 1 15,-5-6 0-15,-5-4 0 16,2 2 0-16,1-5 0 15,-4-3-6-15,1 0 1 16,5 3-16-16,0-6 1 16,-8-2-3-16,0-5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06:27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13155 12631 53 0,'3'-5'26'0,"-1"0"-18"16,-2 5 26-16,0 0-32 15,0 0 0-15,3-6 2 16,-3-2 0-16,0 3-4 15,0-5 1-15,-3-1 3 16,1 3 0-16,-4 3-1 16,-4-6 1-16,-3 6 0 15,-6-3 0-15,1 0-2 16,-4 8 1-16,4-3-1 16,-6 3 0-16,0 3 0 15,3 0 0-15,0 7 0 0,5 1 0 16,5-1-1-16,1 6 1 15,7 8 0-15,9-3 1 16,4 6-1-16,9 2 0 16,-1 0-1-16,3-3 1 15,6-2-1-15,2-5 1 16,0-6-2-16,0-8 1 16,-2-5-1-16,-4-5 1 15,-4-8 0-15,-3-1 0 16,-8-1 0-16,-3-4 0 15,-5-7 0-15,-5 4 0 0,-3 1 0 16,-11-3 0-16,-2 6-1 16,0 5 1-16,-6-1-1 15,4 7 1-15,-4 4-2 16,1 3 1-16,2 5-1 16,3 8 1-16,2 6-1 15,11-1 0-15,0 6 0 16,14 5 1-16,2 0-1 15,10 3 0-15,3-5 0 16,3-4 1-16,3-7 0 16,-1-5 0-16,0-6 0 15,1-5 0-15,-6-5 0 16,-2-6 1-16,-9-5-1 16,-5-2 1-16,1-1 0 15,-12-7 0-15,1 0-1 16,-5-1 1-16,-6 3-1 0,-3 6 1 15,-2 4-2-15,5 9 1 16,0 8-1-16,6 15 1 16,-1-4-1-16,6 4 1 15,5 3-1-15,2 0 0 16,1-2 0-16,2-6 0 16,9-2 1-16,-6-6 0 15,2-5 0-15,-2-8 0 16,-3-2 0-16,-2-1 1 15,-3-8 0-15,-5-2 0 0,-1-3-1 16,-1 1 1-16,-7 1-1 16,4 9 1-16,-4 3-1 15,4 7 1-15,-3 8-1 16,2 3 0-16,-2 5 0 16,5 6 0-16,0-6 0 15,5-2 0-15,1-1-5 16,2 1 1-16,5 0-17 15,3-1 0-15</inkml:trace>
  <inkml:trace contextRef="#ctx0" brushRef="#br0" timeOffset="3265.6722">13745 14745 22 0,'0'-2'11'0,"0"-6"-7"0,0 8 12 0,0 0-11 16,0 0 1-16,0 0 7 15,3-6 0-15,-1 4-13 16,1-4 0-16,0 1 12 16,-3 0 1-16,0-3-3 15,-3-3 0-15,0 1-3 16,1-1 0-16,-1 1-3 16,-5 2 1-16,3 0-3 15,-3 2 0-15,-5 4-1 16,-1-1 0-16,-7 6 0 15,0 5 0-15,0 2 1 16,2 9 0-16,6-1 1 16,0-4 0-16,10 9 0 15,9 9 0-15,10 0-1 0,5 0 1 16,2-6-2-16,4-7 1 16,2-6-2-16,-2-11 1 15,-1-7-1-15,-2-5 0 16,-6-9 1-16,-4 3 0 15,-7 0 0-15,-7-8 1 16,-5 1-1-16,-8-1 0 16,-3 3 0-16,0 2 1 15,-2 9-2-15,-3 4 1 16,-1 12-2-16,4 7 1 0,2 0-1 16,8 8 1-16,0 6-1 15,11 2 0-15,7 0 0 16,-2-5 0-16,5-6 0 15,-2-5 0-15,5-5 0 16,-3-5 1-16,3-6 0 16,-3-7 0-16,-2-6 0 15,-6 0 1-15,-2-2-1 16,-6-4 1-16,-2-4 0 16,-3-1 0-16,-5 4-1 15,-1 7 1-15,-7 5-1 16,-3 11 1-16,1 11-1 15,1-1 0-15,7 6-1 16,9 8 1-16,6 0-1 16,8 2 0-16,5-7 1 15,-2-6 1-15,2-2 0 0,-5-3 0 16,3-6 0-16,-6-2 1 16,0-2-1-16,-5-4 1 15,3-2-5-15,-3-5 0 16,3-3-16-16,-1 0 1 15,6-7-7-15,-10-1 1 16</inkml:trace>
  <inkml:trace contextRef="#ctx0" brushRef="#br0" timeOffset="5343.8032">11967 16081 28 0,'-16'11'14'0,"14"10"-7"0,2-16 15 0,2 3-23 16,4 0 1-16,-4 0-1 15,6 0 1-15,0 0 0 16,3-3 0-16,-3-2 0 16,-3-3 1-16,0-3 2 15,0 1 1-15,-2-4 2 16,-3 1 1-16,-3-3 0 15,-2 0 0-15,-3 0 0 16,0 0 0-16,0 0-1 16,-5 1 1-16,5-1-3 15,-5 0 1-15,2 2-1 16,-2 6 1-16,3 8-2 16,-4 3 1-16,9 2-2 15,0-2 0-15,2 18-1 0,-5 5 0 16,8 1 0-16,11-6 0 15,-6-3 0-15,3-2 1 16,3-6 0-16,-1-10 0 16,3-8 1-16,-5-8 0 15,-2-7-1-15,-6-7 1 16,-3 1-1-16,-5-3 1 16,-3-5-1-16,-2 0 0 15,3 11-2-15,2 2 1 16,0 5-1-16,-3 11 1 15,3 6 0-15,0 2 0 0,0 5 0 16,6 3 1-16,-1 7 1 16,0-7 0-16,-2 5 0 15,-3-5 1-15,0-2-2 16,6-6 1-16,-4-1-11 16,6-7 1-16,14-18-18 15,-1-6 1-15</inkml:trace>
  <inkml:trace contextRef="#ctx0" brushRef="#br0" timeOffset="6671.9703">11914 16264 43 0,'0'-5'21'0,"8"-11"-16"0,0 5 22 0,0-5-25 15,-3 11 1-15,1-6 3 16,-4-2 0-16,-2-3-7 16,-5 3 1-16,-3 0 6 15,-8 2 1-15,8 3 0 16,-8 0 0-16,-5 8-1 15,-3 8 1-15,1 0-1 16,-1 0 1-16,3 13-3 16,7 3 0-16,6 5-2 15,8 6 1-15,8-1-2 16,6 3 0-16,4-5-1 16,3-14 1-16,16-10 0 15,-2-13 0-15,-1-3 0 16,0-10 1-16,-4-9 0 15,-7-5 0-15,-4 3 1 0,-14-2 0 16,-7-4-1-16,-6 1 0 16,-14-1 0-16,-4 9 0 15,2 5-1-15,-5 7 0 16,-3 7 0-16,1 14 0 16,-6 7-1-16,10 7 0 15,3 5 0-15,14 11 0 16,4 6 0-16,14 2 0 15,6-6-1-15,4-7 1 16,3-8-1-16,16-3 1 16,3 0 0-16,2-7 0 0,-2-14 0 15,-6-8 0-15,-7-11 0 16,-6-2 0-16,-8-6 0 16,-10-4 1-16,-11 4-1 15,-11 6 1-15,-7-3 0 16,-8 8 0-16,7 8-1 15,-2 3 1-15,3 18-1 16,4 9 0-16,9 4-1 16,5-5 1-16,0 6-1 15,8-9 0-15,6-2 0 16,-4-11 0-16,3-7 0 16,-2-4 0-16,-3-7 1 15,0-3 0-15,0 0 0 16,-3 3 0-16,-2 5 1 15,5 3 0-15,0 8-1 0,-2-1 1 16,2 6-5-16,0-8 1 16,2 0-18-16,19-8 0 15</inkml:trace>
  <inkml:trace contextRef="#ctx0" brushRef="#br0" timeOffset="104298.3639">13041 12642 42 0,'-26'8'21'0,"10"-8"-7"16,13 0 21-16,1-6-31 16,2 1 0-16,0-3 4 15,-3 0 1-15,0-2-10 16,-2-1 1-16,-5 1 6 16,-1-4 1-16,-5 1-3 15,-5 0 1-15,-3-3-2 16,0-3 0-16,3 6-2 0,-3-5 0 15,-7 2 0-15,-4-3 0 16,-5 1 0-16,-5-3 0 16,-2-1 0-16,-6 1 0 31,-34-3-1-31,5 3 1 16,0 5-1-16,-3 3 0 15,3 3-1-15,10 7 1 16,-2 3-1-16,0 3 1 15,0 7 0-15,-5 1 0 16,-1 5 0-16,12 2 0 0,2 1-1 16,-3-1 1-16,3 6 0 15,-3 2 0-15,0 4 0 16,3-1 0-16,2 5 0 16,6 6 0-16,0-3-1 15,-3 2 1-15,6 4 0 16,2 2 0-16,2-8-1 15,-2 10 1-15,8-2 0 16,0 6 0-16,6-4 0 16,-4 1 0-16,12 5 0 15,2-3 0-15,-3 0 0 16,3-7 0-16,0 7 0 16,5-2 0-16,0 2 0 15,-5 0 1-15,8 0-1 16,2-7 1-16,-2 2 0 15,5 2 0-15,-2 1-1 0,2 2 1 16,0-5 0-16,8 6 0 16,0-1-1-16,-8 0 1 15,8 3-1-15,-5-3 1 16,5 3-1-16,0 5 1 16,0-5 0-16,0-8 1 15,3 6 0-15,-3-4 0 16,5 3 0-16,-2 3 0 15,5-8 0-15,0 3 0 16,0 0-2-16,0 2 0 0,8-5 0 16,0-13 1-16,0 2 0 15,0 3 0-15,5 3 0 16,-5 2 0-16,5-2 0 16,-2 5 0-16,2-6-1 15,0 4 1-15,-5 2-1 16,0 5 0-16,8-10 0 15,0-6 1-15,0 6-1 16,5 2 0-16,0-2 0 16,3 10 0-16,-8-5 0 15,-3-3 0-15,6 6 0 16,-1 2 0-16,1 1 0 16,2-12 0-16,3-4 0 15,5 2 0-15,-6-3 0 16,14-2 1-16,-7 8-1 15,-1-3 1-15,8 0-1 0,-6-3 1 16,7-2-1-16,-1-1 1 16,-6 1-1-16,-2 3 1 15,3-4-1-15,5 6 0 16,-2-13 0-16,4-5 1 16,1 5-1-16,-3-3 0 15,8-3 0-15,0 9 1 16,0-9-1-16,-8 3 1 15,8-2-1-15,-5-6 1 16,5 6-1-16,8-9 0 16,-3-4 0-16,-3 1 0 0,4-4 0 15,-4 2 1-15,-2-2-1 16,-2 5 1-16,-12-3 0 16,12 6 0-16,-4-1-1 15,-2-2 1-15,-5-5-1 16,0 5 1-16,-11-3-4 15,0-5 0-15,-7-8-19 16,-9-15 0-16</inkml:trace>
  <inkml:trace contextRef="#ctx0" brushRef="#br0" timeOffset="106688.9951">11991 16335 29 0,'-5'8'14'0,"-1"-5"-6"16,6 0 15-16,0-1-20 16,-5 4 0-16,5-1 5 15,-3 5 0-15,3 6-8 16,-5-2 0-16,5 4 7 16,-3 8 1-16,-2 9-2 15,5 2 0-15,-2-5-1 16,-4 13 1-16,4 0-2 15,-4 10 0-15,4-5-2 16,-1 1 1-16,3 4-1 16,5 1 0-16,1-9-1 0,4-7 0 15,-2 3-1-15,11 4 1 16,-6-2-1-16,0 5 1 16,8-2-1-16,-2-6 1 15,-1-2-1-15,3 10 1 16,3-10-1-16,8 2 1 15,-3-7-1-15,3-6 0 16,-3 0 0-16,3 3 0 16,5-3 0-16,0 3 0 15,0 2 0-15,5-2 0 16,1-1 1-16,4-1 0 0,1-7-1 16,-1 4 1-16,-4-3 0 15,2-3 0-15,5 3 0 16,0-1 0-16,3-1-1 15,-3-7 1-15,3 7-1 16,6-7 0-16,-9-1 0 16,0-4 1-16,6 4-1 15,2-4 0-15,0-5 0 16,0 3 1-16,3 0-1 16,5-2 0-16,-10-4 0 15,5 4 1-15,2-4-1 16,1-2 0-16,2 5 0 15,0-5 0-15,0-5 0 16,-8-3 0-16,6 6 0 16,-3-12 1-16,7 1-1 15,1-3 0-15,0-8 0 0,5 3 0 16,-10-3 0-16,-3 1 1 16,7-12-1-16,1 3 1 15,3-5-1-15,-1 0 0 16,0-2 0-16,-15 10 1 15,2-3-1-15,-2-5 0 16,5-3 0-16,-3-5 0 16,0 3 0-16,0-3 1 15,-2-3-1-15,-1-2 0 16,-10-3 0-16,-5 13 1 0,2-5-1 16,3-5 0-16,3-5 0 15,2-4 0-15,0 4 0 16,1-6 1-16,-1-3-1 15,3 11 0-15,-13-7 0 16,-1-1 1-16,1 0-1 16,2-5 1-16,3-3-1 15,3-2 1-15,-6 12-1 16,1-7 0-16,-6 0 2 16,2-11 0-16,1 3-1 15,-6-8 0-15,1 21 0 16,-9-7 1-16,-5-1-1 15,-5-3 1-15,3-4-2 16,-1-1 1-16,-7 5-1 16,2 4 1-16,-5-6-1 15,3-3 1-15,2-3-1 16,-2-2 1-16,-9 3-1 0,1 5 1 16,-3-5-1-16,0 5 0 15,2-8 0-15,-2-1 0 16,-2 9 0-16,-3-5 0 15,-3 0 0-15,2 5 1 16,4-11-1-16,-4 8 1 16,-7 0-1-16,0 14 0 15,-8-6 0-15,-3 0 1 16,0 3-1-16,0-3 1 0,0 3-1 16,-7 0 0-16,-1 0 0 15,-2 10 0-15,-3 1 0 16,-3-1 1-16,8 3-1 15,0 0 0-15,-5 1 0 16,0 1 0-16,-5 1 0 16,2-3 1-16,-2 3-1 15,0 7 0-15,-3 4 0 16,-3-4 0-16,3 1 0 16,5 2 0-16,3 3 0 15,-5 3 0-15,-3 0 0 16,-3-1 1-16,1 3-1 15,-4 3 0-15,1 3 0 16,-5-3 1-16,7-3-2 16,6 6 1-16,-14-1 0 15,3 6 0-15,3 8 0 16,-3 0 0-16,-5-1 0 0,0 1 0 16,-1-3 0-16,12 3 0 15,-4-3 0-15,-1 0 1 31,-30-5-1-31,-3 3 0 16,11 4 0-16,13 4 1 16,-3 2-2-16,-2 0 1 15,5-3 0-15,3 6 0 16,-5 2 0-16,2 1 0 16,-3 2 0-16,9 2 0 0,7 1 0 15,3 0 0-15,-2 5 0 16,-1-3 0-16,3 3 0 15,3 2 0-15,-3 1 0 16,-3 0 0-16,3 2-1 16,3-3 1-16,2 1 0 15,3 2 0-15,11-2 0 16,-4 2 0-16,1-13 0 16,3 5 0-16,-1 8 0 15,-2 1 1-15,5 4-1 16,6-7 0-16,2 2 0 15,0-2 1-15,6-1-1 16,-4 1 1-16,12-3-1 16,-1-3 0-16,3-2-4 15,0-3 0-15,5-8-18 16,-2 2 1-16</inkml:trace>
  <inkml:trace contextRef="#ctx0" brushRef="#br0" timeOffset="110095.3534">18473 15388 7 0,'-5'11'3'0,"-22"15"-1"15,33-28 3-15,-1 4-6 16,3 1 1-16,-3-1 0 16,1 1 0-16,-1 2 0 15,3-2 0-15</inkml:trace>
  <inkml:trace contextRef="#ctx0" brushRef="#br0" timeOffset="112173.4478">18505 15423 8 0,'-8'0'4'0,"-3"-3"-5"0,11 3 5 15,-2-5-4-15,-1 7 0 16,3-4 0-16,0 2 1 16,0-3-2-16,-5-2 1 15,5-1 0-15,0 6 1 16,-3-5-1-16,3 2 0 15,-2 3 0-15,-9-5 0 16,11 10-1-16,-21 1 1 16,16-6 0-16,10 2 1 15,0-2-1-15,-2 3 0 0,2-6 0 16,3 3 0-16,-3 0 0 16,-5 0 0-16,3 3 0 15,-3-3 0-15,0 3 0 16,0 2 0-16,0-2 0 15,0-3 0-15,0 5 0 16,0-2 0-16,0-1 0 16,0-2 0-16,0 0 0 15,0 0 0-15,0 0 0 16,0 3 0-16,0-1 0 16,0-2 0-16,0 0 0 15,0 0 0-15,-3-2 0 16,3 4 0-16,0-2 0 15,0 3 0-15,0-3 0 16,0 5 0-16,0-5-1 16,-2 0 1-16,2 3 0 0,0 0 0 15,0-1 0-15,0 1 0 16,-3-3 0-16,0 5 0 16,3 1 0-16,0-6 0 15,0 0 0-15,0 2 0 16,0-2 0-16,0 0 0 15,0 0 0-15,0 0 0 16,0 0 0-16,0-5 0 16,-5 2 0-16,5-5 1 15,0 3-2-15,0-3 1 0,0 8 0 16,0 0 1-16,0-5-1 16,0 0 0-16,0-1 0 15,0 6 0-15,-3-2 0 16,1-1 0-16,-1 3 0 15,3-3 0-15,-3 1-1 16,3 2 1-16,0 0 0 16,0 0 0-16,0 0 0 15,0 0 0-15,0 0 0 16,-2 0 0-16,-1 0 0 16,3 2 0-16,0-2 0 15,0 6 0-15,0-1 0 16,0-5 1-16,0 0-1 15,0 0 0-15,0 0 0 16,0 3 0-16,-2-1 0 16,-4 1 0-16,4-1-1 0,-4 1 1 15,1 5 12-15,0 0 1 16,-1 0 2-16,4-3 1 16,-1 1 1-16,0-1 0 15,3 0 2-15,0-2 0 16,0 2-12-16,0-5 0 15,0 0-3-15,0 0 1 16,3-3-2-16,0-2 1 16,-1-3-2-16,4-2 1 15,-6-4-1-15,-6 1 0 16,4-3 0-16,-4 0 0 0,1 3-1 16,-5-3 1-16,4 6-1 15,4-1 1-15,-6 1-1 16,-6 2 1-16,4 2-1 15,-9 1 1-15,1 5-2 16,-3 0 1-16,0 0-1 16,5 5 1-16,-3 3-1 15,3 3 0-15,0 2 0 16,3 3 1-16,5 2 0 16,0 4 0-16,8-4 0 15,6-2 0-15,2-3 0 16,2 3 1-16,11 0-1 15,0-5 0-15,3-3 0 16,-5-6 0-16,-1-2-1 16,-2-5 1-16,3 5-1 15,-3-5 1-15,-3-6-1 16,0 0 1-16,-5-4-1 0,0 1 1 16,-3 4 0-16,-2-1 0 15,2 8 0-15,-5 3 0 16,5 0 0-16,3 3 1 15,-2 10-1-15,2 3 1 16,5-10-1-16,-3-1 0 16,4 0-2-16,-4-2 0 15,3-1-8-15,-2-2 0 16,2 3-10-16,-5 5 0 0,-3-8-3 16,3-11 1-16,-5-10-4 15,0-3 0-15,-3-2 7 16,10-3 1-16,-10 10 9 15,0-10 1-15,14 5 2 16,-7-2 0-16,-9 0 5 16,-1 20 0-16,1-12 0 15,-1 4 0-15,0 7-1 16,1 4 1-16,2 0 0 16,0 3 0-16,0 0 0 15,0 8 0-15,0-8 0 16,2 5 0-16,1 1 0 15,0-4 0-15,-3 1 9 16,0 0 1-16,-3-1 4 16,0-2 0-16,-5-5 1 15,3 0 0-15,-3-3 2 0,-3 0 0 16,1 0-8-16,-6 0 0 16,3 0-3-16,-6 0 0 15,-2 3 0-15,0 0 0 16,2 2-1-16,1 0 0 15,-6 3-2-15,-8 3 0 16,3 0-2-16,3 4 1 16,-3 1-2-16,-6 3 0 15,1 0 0-15,5-1 0 16,-3 3 0-16,6 3 0 16,2 3 0-16,3 5 0 0,5-1 0 15,2 1 1-15,7 5 0 16,-1 6 0-16,8-14-1 15,8 3 1-15,5 5 0 16,8 8 1-16,5 3-1 16,9-1 1-16,4-10-1 15,4-10 0-15,4-1 0 16,4-4 0-16,4-1-1 16,-2-5 0-16,-3-11 0 15,-5-5 1-15,-2-8-1 16,-6-10 0-16,-3 2 0 15,-5 3 1-15,-8-3-1 16,-5-8 1-16,-8 1-1 16,-8-9 1-16,-8-2-1 15,3 7 1-15,-6 1-1 0,-4 2 0 16,-7 0 0-16,4 14 1 16,-1-1-1-16,4 6 0 15,-7 2 0-15,1 1 0 16,3 5-1-16,4-1 1 15,1 4-4-15,3 2 1 16,-1 2-13-16,11 4 1 16,0-1-4-16,5 3 1 15</inkml:trace>
  <inkml:trace contextRef="#ctx0" brushRef="#br0" timeOffset="114751.6381">20174 16473 7 0,'8'0'3'0,"-8"26"-3"0,0-26 4 16,0-10-4-16,0 10 0 15,0-8 0-15,0 0 0 16,0 0 0-16,0 8 0 16,8 0 0-16,8-3 0 15,-8 3 0-15,5-5 0 16,-18-3 0-16,2 8 0 15,11-8 0-15,-8 0 0 0,-5 3 0 16,2-3 0-16,3-5 0 16,-5 2 0-16,5 3-1 15,0 3 1-15,0-3 0 16,0 5 0-16,0-2 0 16,5 0 1-16,-10 0-1 15,5-1 0-15,0 4 7 16,-8 2 1-16,0 0 5 15,0-3 1-15,0 0 3 16,3 1 1-16,2-9 2 16,1 11 0-16,-1-8-5 15,3 0 0-15,-5 6-6 16,5-4 1-16,-3 1-4 16,3 8 0-16,0 2-2 15,0 8 0-15,0 8-2 16,0 0 0-16,3-5-2 0,5 6 1 15,-6 4-1-15,1-5 1 16,2 8 0-16,-2 0 0 16,2-5 0-16,-5-3 0 15,0-2 1-15,0-11 0 16,0 2 0-16,0-10 0 16,-5-5 0-16,2-8 0 15,3-6-2-15,0 1 1 16,0 2-2-16,3 0 1 15,2 0-1-15,3 8 1 16,0 3-1-16,0-3 0 0,5 5 0 16,-2-5 0-16,5 3 0 15,2 5 1-15,1 0-1 16,-3 3 1-16,2 5-1 16,-2-3 1-16,-8 11 0 15,-8 0 0-15,0-3 0 16,-5 8 0-16,-6-2 0 15,3-1 1-15,-13-7-1 16,5 2 0-16,0-8 0 16,3-2 1-16,-11-3-1 15,3-3 0-15,5 1-1 16,-8-1 0-16,11 0-7 16,-3 1 0-16,8 2-10 15,8 0 1-15,8-3-3 16,0-5 0-16,3-5-4 0,23 0 1 15</inkml:trace>
  <inkml:trace contextRef="#ctx0" brushRef="#br0" timeOffset="115439.1482">20410 16346 9 0,'37'-32'4'0,"24"24"0"16,-8 77-4 0,-114-148-1-16,53 68 1 15,3 1-1-15,13-4 1 16,-11 6 0-16,-5 3 1 15,8-6-2-15,-8 6 1 16,8-5 0-16,8 2 1 0,-8-14-1 16,-8 17 0-16,8-5 0 15,0 12 0-15,0-15-1 16,-8 18 1-16,8-5 0 16,-5 0 0-16,10 6 0 15,-10-12 0-15,5 6 0 16,0 0 0-16,5 0 6 15,-5 0 1-15,0 6 7 16,-10-6 1-16,-1 0 1 16,3-6 0-16,-8 6 0 15,-5-5 0-15,0 0-6 16,5-1 1-16,-8 1-8 16,-5 0 1-16,8 2-2 15,-3 1 1-15,-8 2-1 16,-5 2 1-16,3 4-1 15,2 1 0-15,0-1-2 0,1 4 1 16,2 9-1-16,2 5 1 16,1 5-1-16,-1 5 1 15,3 1 1-15,3-1 0 16,5 3 0-16,6 8 0 16,10 0 0-16,10 0 0 15,6 8 0-15,11-8 0 16,2-3 0-16,13-2 0 15,3-8 1-15,5-11 0 16,3-8-1-16,5-13 1 16,3-11-2-16,0-12 1 0,-8-4-1 15,-5-7 1-15,-6-11-2 16,-5 5 1-16,-10 3 0 16,-6-5 0-16,-13-1 0 15,-8 6 0-15,-8-8 0 16,-6 6 1-16,-4-1-2 15,-3 3 0-15,-3 3-5 16,-5 4 1-16,-8 1-12 16,8 13 1-16,5 1-5 15,-8-1 1-15,-13-16-5 16,8-8 0-16</inkml:trace>
  <inkml:trace contextRef="#ctx0" brushRef="#br0" timeOffset="115986.0065">10300 14031 7 0,'3'0'3'0</inkml:trace>
  <inkml:trace contextRef="#ctx0" brushRef="#br0" timeOffset="116751.6421">9985 13906 7 0,'-16'-10'3'0,"3"39"-3"15,13-24 4-15,-8-5-4 16,8 6 0-16,-8-4 0 15,0 1 0-15,1 5 0 16,1 0 0-16,4 0 0 16,-6 5 0-16,2-5 0 15,-2 0 0-15,8 2-1 16,-5 1 1 0,5 0 0-1,0-4 1-15,0 1-1 16,0-2 0-16,-3 2 0 15,3 0 0-15,0 2 9 16,-13-5 0-16,11 1 5 0,-6-4 0 16,2 1 2-16,-2 0 0 15,8-1 1-15,0-2 1 16,8 0-8-16,-2-2 0 16,2 4-5-16,-6 4 1 15,6-6-1-15,-3-3 1 16,-5-5-1-16,0-5 0 15,0 0-2-15,0-6 1 16,-5 1-2-16,-5-1 1 16,2 1-3-16,-3-1 1 15,0 6-1-15,-4 0 0 0,1 5 0 16,-1 5 1-16,-9 3-1 16,3 0 1-16,-3 5-1 15,5 3 0-15,3 5 0 16,0 6 0-16,6 5 0 15,-1-8 0-15,9 2 1 16,4 3 0-16,4 0 0 16,7-2 0-16,3-3 0 15,2-6 1-15,3-4-2 16,8-9 1-16,1-5-1 16,-9 6 1-16,-3-6-1 15,3-6 1-15,-7-2-1 16,-6 1 1-16,2-1 0 15,-5 0 0-15,-2 5-1 16,-6 9 1-16,3 2 0 16,0 5 1-16,0 8 0 0,3 3 0 15,5-5-1-15,3-1 1 16,-3 3-1-16,7 1 0 16,-7-1-3-16,0-3 1 15,6-2-13-15,-7 3 0 16,9-3-5-16,-13 0 0 15</inkml:trace>
  <inkml:trace contextRef="#ctx0" brushRef="#br0" timeOffset="118157.9376">15700 17378 7 0,'-13'0'3'0,"-64"13"-3"15,69-16 3-15,-5-7-3 16,3 15 0-16,-1-10 0 16,3 13 1-16,3-8-2 15,-3 5 1-15,3 8 0 16,-1-2 1-16,1-3-1 16,2 0 0-16,-5-3 0 0,6-5 0 15,-1 8-1-15,1-8 1 16,-1-3 0-16,3 6 1 15,0-6-1-15,0-7 0 16,0 12 0-16,3-7 0 16,-3 10 0-16,0-2 0 15,2 5 0-15,-2-3 0 16,3-2 0-16,-1 5 0 16,-2-3 7-16,-2-2 1 0,-1 2 5 15,1-5 0-15,-1 0 2 16,0-5 1-16,1 5 1 15,-4-3 1-15,4-2-7 16,-1 5 1-16,0-3-5 16,1 3 1-16,-1 0-1 15,3 0 0-15,-3 3-2 16,3 2 1-16,0 3-2 16,0 3 1-16,3 2-2 15,2 3 1-15,1 5-3 16,2-8 1-16,0 3-2 15,2 3 1-15,1-1-1 16,-3 1 1-16,-3-1 0 16,3 1 0-16,-6-11 0 15,1 0 0-15,0-1 0 16,-1-4 0-16,-4-6 0 16,-1-4 1-16,0-4-2 0,1-5 0 15,2 11 0-15,0-3 1 16,2-5-2-16,1 5 1 15,2-3 0-15,1-2 0 16,7 8-1-16,3-3 1 16,0 8-1-16,5 0 1 15,0 5-1-15,3 0 1 16,-6-2 0-16,1-3 0 16,-6 5 0-16,0 3 0 0,-5 3 0 15,-5-3 0-15,-3 5 0 16,-3 0 1-16,-5-2-1 15,-5-3 0-15,0 0 0 16,-6 2 1-16,1-7-1 16,-6-3 1-16,6 5-1 15,4-10 0-15,1 2 0 16,2-2 1-16,1-3-2 16,2-5 1-16,0-3-9 15,3 8 0-15,5 0-9 16,-3-5 0-16,-2-6-4 15,-3 1 1-15</inkml:trace>
  <inkml:trace contextRef="#ctx0" brushRef="#br0" timeOffset="133795.0947">12991 12184 8 0,'-29'-5'4'0,"32"-14"-4"0,7 14 5 16,3-6-6-16,11 6 1 15,-5-3 0-15,-19-2 0 16,13-1 0-16,-2 6 0 0,-1-1 0 16,1 1 0-16,-6-3 0 15,-5 8 0-15,3 0 0 16,-1 3 0-16,4-6 0 16,-6 3 1-16,2 3-1 15,-2-3 0-15,6 2-1 16,-6-2 1-16,0 3 0 15,-11 0 0-15,6-1 0 16,-3 1 0-16,-3-3 0 16,6 3 0-16,2-3 8 15,-2 2 1-15,-3-4 3 16,3-4 1-16,2-2 1 16,-2-2 1-16,2-1 1 15,-2-5 1-15,2 1-7 16,0-7 1-16,1 12-3 15,-1-6 1-15,1 5 0 16,-1 6 1-16,0 0-2 0,-2-1 0 16,2 4-2-16,3 10 1 15,0 8-4-15,3 10 1 16,2 8-2-16,1 6 0 16,-1-5-2-16,0 7 0 15,3 0-3-15,-3-2 0 16,1-6-10-16,-1-5 0 15,11-10-7-15,-6-11 1 16,-2-8-6-16,0-11 0 16,0-10 3-16,5-11 1 0,-2 3 8 15,5-13 1-15</inkml:trace>
  <inkml:trace contextRef="#ctx0" brushRef="#br0" timeOffset="134529.4568">13224 11983 9 0,'5'-5'4'0,"-10"-11"-4"16,8 18 4-16,-3 4-4 15,0-12 0-15,-3 9 0 16,0-6 0-16,3 1 0 16,3-6 0-16,0-3 0 15,-1 1 0-15,-2-1 0 16,0 1 0-16,5-1 0 16,-2 0 0-16,-3 3-1 15,0 0 1-15,0 3 0 16,0 0 0-16,-3 0 0 15,3-1 1-15,3-2-1 0,-3 3 0 16,8-3 0-16,-5 0 0 16,-6 0 3-16,0 3 1 15,-2 0 3-15,0 2 1 16,0 0 0-16,-1 1 0 16,4-4-1-16,-4 6 1 15,6 0-4-15,0-10 1 16,0 2-2-16,-2 0 1 15,-4 0 2-15,1 3 1 16,-8 2 2-16,2 3 1 16,-5-3-1-16,3 3 1 0,-3 0-4 15,-2 3 0-15,-1 0-3 16,1 2 0-16,-6-2-3 16,-8-3 1-16,0 2 0 15,-5 6 0-15,3 11 0 16,5-1 0-16,-8 6 1 15,2 0 0-15,-2 5 0 16,3 8 0-16,-3 8 0 16,5 11 0-16,8-6 0 15,8 8 0-15,14 8 0 16,18-10 0-16,10 5 0 16,9-6 0-16,10-10 0 15,13-13 0-15,5-13 0 16,9-17 0-16,-4-15-2 15,1 0 1-15,0-16 0 16,-5-11 0-16,-9 8 0 0,-10-8 0 16,-8-7-1-16,-8-3 1 15,-10 2 0-15,-9 8 0 16,-12-5 0-16,-12-2 1 16,-7 2-2-16,-5 2 1 15,-1 12-1-15,1 4 1 16,-6 3-5-16,-7 8 0 15,1 1-12-15,7 17 0 16,-9 6-6-16,6-3 0 16</inkml:trace>
  <inkml:trace contextRef="#ctx0" brushRef="#br0" timeOffset="135467.0209">14118 14949 8 0,'5'8'4'0,"9"-53"-4"16,-12 37 5-16,-4-3-5 15,-1-7 0-15</inkml:trace>
  <inkml:trace contextRef="#ctx0" brushRef="#br0" timeOffset="136451.3611">14126 14528 8 0,'5'-5'4'0,"22"-14"-4"0,-27 19 4 32,-5 6-4-32,-6-1 0 15,6 0 0-15,-3 3 0 16,2-2 0-16,-1 4 0 15,4 1 0-15,3-3 0 16,0-6 0-16,0-2 0 16,5 6 0-16,-5-6 0 15,0 2 0-15,0-4 0 16,-2-4 0-16,2 6 0 16,-3-5 0-16,3 5 0 0,-3 0 0 15,3 0 0-15,0 0 0 16,-2 0 0-16,-1 3 0 15,-2 5 0-15,-3 0-1 16,2-1 1-16,1 4 0 16,-5-3 0-16,7 0 0 15,-5 0 0-15,0-3 0 16,-11 0 0-16,9-2 0 16,-1-3 1-16,3 0-1 15,-2 3 0-15,7-3 0 16,-2-3 0-16,5 3 0 15,-5-3 0-15,-3 1 0 16,2-3 0-16,4 2 0 16,-1 0 0-16,0 3 0 15,1-2 0-15,-4 2 0 16,6-3 0-16,0 0 0 0,0 3 0 16,0 0 0-16,6 0 0 15,-6 0 0-15,8 0 0 16,10 0 0-16,-10 0 0 15,0-2 0-15,-8 2 0 16,0 0 0-16,0 0 0 16,0 0 0-16,-3 0 0 15,1 0 0-15,2 2 0 16,0 1 0-16,0 0 0 16,0-1 1-16,0-2 1 0,0 0 2 15,0 0 1-15,0-5 4 16,0 0 0-16,-3-1 4 15,1 1 1-15,-1-3 1 16,-2 0 1-16,-3 11-2 16,0-1 0-16,5-7-4 15,0 3 1-15,1-4-5 16,2-2 1-16,2-2-3 16,4 2 0-16,4 2-2 15,6 6 0-15,3 6-2 16,4 7 1-16,1-13-1 15,3 3 1-15,-6 2-1 16,-8 3 0-16,3 5 1 16,-8 3 0-16,3 3 0 15,-6 2 1-15,-5 2-1 16,-5 1 0-16,-9-3 0 16,-7 6 1-16,-3-1-2 0,1 1 1 15,4 2-1-15,0-11 0 16,6 1 1-16,8-8 0 15,5-1 0-15,13-7 1 16,3-3-1-16,11 0 1 16,2-3-1-16,0-5 1 15,5 0-13-15,8 3 1 16,-4-3-8-16,-12 0 0 16,-5 0-6-16,-8 0 1 0</inkml:trace>
  <inkml:trace contextRef="#ctx0" brushRef="#br0" timeOffset="136857.6154">11229 16719 8 0,'0'0'4'0,"8"-8"-4"0,0 0 5 16,0 0-5-16,5 0 0 0,0-18 0 15,-2 10 0-15</inkml:trace>
  <inkml:trace contextRef="#ctx0" brushRef="#br0" timeOffset="137560.7478">11718 16357 8 0,'0'0'4'0,"0"18"-3"16,0-18 4-16,-8 8-6 16,-2-3 1-16,10 1-1 15,-21 4 1-15,13-5 0 16,-8-2 1-16,3 2-2 0,5-2 1 16,0 5 0-16,-5 5 0 15,5 0 0-15,2-2 1 16,-10 2-1-16,-2 3 0 15,-3 0 14-15,-3-3 1 16,3-2 3-16,5-6 0 16,3-2 1-16,2-6 0 15,3-2 0-15,6-6 1 16,4-2-15-16,9 0 1 16,2-3-3-16,5 5 0 15,9 6-1-15,-1 0 0 16,-4 2 0-16,1 3 0 0,-1 3-1 15,-7 2 0-15,-1 3 0 16,-4 5 1-16,-4 3-1 16,-6 5 0-16,-6 0 0 15,-10 3 0-15,0-5-1 16,-2-1 1-16,-8 1-1 16,2-3 1-16,3-11 0 15,2 6 0-15,6-11-1 16,5 5 0-16,3 0 0 15,12-2 1-15,7-3-1 16,7 0 0-16,5 0 0 16,1 5 0-16,5-2 0 15,5-6 0-15,-6 3 0 16,-2 3 0-16,-5 5 1 16,-3 7 1-16,-5 4 0 0,-10 2 0 15,-12 3 1-15,-10 2 1 16,-5-4-1-16,-3 4 0 15,-5-10-1-15,-2-5 0 16,-6-11-5-16,0-3 1 16,5-8-16-16,11-2 0 15,-9 0-2-15,7-8 0 16</inkml:trace>
  <inkml:trace contextRef="#ctx0" brushRef="#br0" timeOffset="147764.072">18960 12549 9 0,'21'48'4'0,"32"-38"6"16,-16-10-16-16,21 0 6 15,9-2 0-15,-9-1 0 16,18-2 1-16</inkml:trace>
  <inkml:trace contextRef="#ctx0" brushRef="#br0" timeOffset="159154.8308">19415 12906 9 0,'-5'-13'4'0,"-77"3"-4"16,71 12 4-16,-2-2-4 15,2 0 0-15,3 3 0 16,1-3 1-16,4 2-1 16,0-2 0-16,-2 0 0 15,-3-2 0-15,5 4 0 16,1-9 0-16,-6 9 0 15,5-2 0-15,-5 0 0 16,6-8 0-16,-1 11 0 16,-2-3 0-16,-1 0 0 15,-2-5 0-15,3 7 0 0,0 1 0 16,0 7-1-16,-6 1 1 16,6-3 0-16,-1 0 0 15,-2 0 0-15,0-8 0 16,-7 0 0-16,4-5 0 15,-5-1 0-15,11 1 1 16,-11 0-2-16,5-1 1 16,3-4 0-16,1 2 1 15,1 0-1-15,4 5 0 16,-1 3 0-16,0-2 0 0,1-1 0 16,2-2 0-16,0 5 0 15,0 0 0-15,5 0 0 16,0 2 0-16,1 1 9 15,-4 2 1-15,3 1 4 16,-2-4 0-16,0-2 2 16,-1 6 1-16,1-4 1 15,0-2 0-15,-3 0-9 16,2-5 1-16,1-6-5 16,-3 1 1-16,0-3-2 15,-3-1 0-15,-2 1-2 16,0 0 0-16,-6-3-1 15,1 5 0-15,-4 3-1 16,-2 0 1-16,-2 6-1 16,-1 2 0-16,-2 5 0 15,0 3 0-15,3 5 0 0,-4 6 0 16,4-1 0-16,2-7 0 16,5 5 0-16,1 0 0 15,5 5-1-15,-1 0 1 16,4 3 0-16,-1-6 1 15,6 6-1-15,2-3 1 16,8 3 0-16,3 3 1 16,8-14-1-16,8-3 1 15,-3-7-1-15,0-3 1 16,3-3 0-16,-1-5 0 0,-4 1-1 16,-6-1 1-16,-3 0-1 15,-4 2 1-15,-6 1-1 16,2 0 1-16,-5-1-7 15,-2-1 0-15,2-1-12 16,3-6 1-16,-8 1-8 16,0-5 1-16</inkml:trace>
  <inkml:trace contextRef="#ctx0" brushRef="#br0" timeOffset="159873.6291">19135 12671 8 0,'2'18'4'0,"14"17"-4"0,-8-40 5 0</inkml:trace>
  <inkml:trace contextRef="#ctx0" brushRef="#br0" timeOffset="160139.225">21929 12552 8 0,'-6'26'4'0,"-2"-7"-4"0,-5-11 5 15,-11 2-5-15,3 4 0 16</inkml:trace>
  <inkml:trace contextRef="#ctx0" brushRef="#br0" timeOffset="161232.9854">21736 12711 8 0,'-8'2'4'0,"21"80"-3"0,-5-71 5 16,0-1-7-16,5-4 1 15,-3 4-1-15,20-4 1 0,-7-6 0 16,1 2 0-16,-3 9-1 15,3-14 1-15,-5-2 0 16,-1 0 0-16,-2 7 0 16,-3-4 0-16,3-1 0 15,-10 3 1-15,-6 5-1 16,-6 3 0-16,-4 8 0 16,-17-3 0-16,9 3-1 15,-1-3 1-15,3 3 0 16,0-5 0-16,6 2 0 15,-1-2 0-15,3-1 0 16,8-7 0-16,-2 5 0 16,2 0 0-16,-6 5 0 15,6-5 1-15,-8 0-1 16,8-3 0-16,0 0 0 16,0-2 0-16,8 2 0 0,0 1 0 15,6 2 0 1,-7 0 0-16,-7-1 0 0,0 1 0 15,-2 0-1-15,-3 3 1 16,-1-3 0-16,6 2 0 16,0-2 0-16,0 0 0 15,0 0 1-15,6-2 1 16,-6-4 9-16,5 1 0 16,-5-3 4-16,2 2 0 15,-2-4 3-15,8 2 1 16,-8 0-1-16,0 2 1 0,0-2-10 15,6 3 1-15,-4-8-4 16,-2 5 1-16,6-11-4 16,-6-2 0-16,0 0-1 15,-6 0 0-15,4-3-2 16,-6 2 1-16,-5 4-1 16,-1-3 1-16,-4 5-1 15,-3 2 1-15,-1 1-1 16,-1 5 0-16,-1 0 0 15,-3 8 0-15,11-3 0 16,-7 3 0-16,1 6-1 16,-1 4 1-16,2 1 1 15,5-1 0-15,0 3 0 16,8 3 0-16,3 0 0 16,10 0 0-16,3 0 0 15,5-3 0-15,3 0-1 16,8-5 1-16,7-3-2 0,6-10 1 15,-2-11-2-15,2-6 0 16,-3-4-2-16,3-6 1 16,-8-8-2-16,1 3 0 15,-9-8 0-15,-3-8 1 16,-10 3 1-16,0-6 0 16,0 3 1-16,-8 3 1 15,0 2 1-15,0 6 0 16,0 2 0-16,-3 0 1 0,3 3 0 15,0 5 1-15,0 3 2 16,-5 8 0-16,-3 0 1 16,6 8 1-16,-4 5-1 15,-2 7 1-15,0 1-1 16,6 6 0-16,-4 9-3 16,6 9 1-16,0 0-2 15,6 13 1-15,-4 0-1 16,6 8 0-16,0 0 0 15,-8-8 0-15,6 2 0 16,-4-7 0-16,-2-3 0 16,0-5 0-1,5-8-1 1,-5-3 1-16,3-11-4 16,-3-4 1-16,0-6-13 15,5-6 1-15,1-7-5 16,-4-5 0-16</inkml:trace>
  <inkml:trace contextRef="#ctx0" brushRef="#br0" timeOffset="162186.1244">22688 15044 8 0,'-3'3'4'0,"-5"-6"16"15,8 6-35-15,0-1 15 16,0 12 0-16,-2-1 0 15,2-8 0-15,-6-10 0 0,6 5 0 16,0-8 0-16,0 0 0 16,0 8-1-16,0-8 1 15,0 8 0-15,0 0 0 16,0-5 0-16,0 5 0 16,-2 0 0-16,2 0 0 15,-5-3 0-15,5 6 1 16,0 7-1-16,-3-7 0 15,0 5 0-15,-2 0 0 16,-6-3 4-16,-4-2 1 0,-1 2 9 16,2-2 0-16,4 2 3 15,-3 0 1-15,2-2 1 16,6-3 0-16,-1 0-3 16,1-3 0-16,5-2-8 15,5-3 0-15,6 3-3 16,8 0 0-16,-1-3-2 15,9-3 1-15,2-5-2 16,-6 0 0-16,4-2-2 16,-9-3 1-16,1-3-1 15,-3-3 1-15,-8 1-1 16,-6-1 1-16,-4 4-1 16,-6 1 1-16,-8 4-1 15,-3 2 1-15,-10 3-1 16,3 5 0-16,-1 3 0 0,4 2 0 15,-1 11 0 1,-5 0 0-16,5 10 0 0,-5 1 0 16,8-1 0-16,-3 9 0 15,5 2 0-15,1 3 1 16,10-3 0-16,8 5 1 16,21 3-1-16,-3 3 1 15,4-6-1-15,15-7 0 16,8-6 0-16,5-3 0 15,-2-10-1-15,4-5 1 16,-1-6-2-16,-6-5 1 0,-8 1-6 16,-5-4 1-16,-9 3-12 15,1 3 0-15,-13-1-4 16,-11-9 1-16</inkml:trace>
  <inkml:trace contextRef="#ctx0" brushRef="#br0" timeOffset="166748.6782">13687 14872 8 0,'-5'11'4'0,"2"-6"-4"0,3-5 4 16,-3 3-4-16,3-9 0 16,0 6 0-16,0-2 1 15,-2 2-2-15,-1-3 1 16,3 3 0-16,-5-5 0 0</inkml:trace>
  <inkml:trace contextRef="#ctx0" brushRef="#br0" timeOffset="166826.8439">13658 14833 8 0,'2'-6'4'0</inkml:trace>
  <inkml:trace contextRef="#ctx0" brushRef="#br0" timeOffset="170467.4921">13682 14674 7 0,'0'24'3'0,"-6"13"-2"0,6-29 3 16,0 0-4-16,-2-1 0 15,-1-4 0-15,-5 2 0 16,8-2 0-16,-3 0 0 15,3-11 0-15,0 2 0 16,0 1 0-16,0-3 0 16,3 0 0-16,5 3 0 15,-5 0 0-15,-1-1 0 0,-2 1-1 16,0 0 1-16,0 5 0 16,0 0 1-16,0-3-1 15,0 3 0-15,3 3-1 16,0-1 1-16,-3 4 0 15,0 4 0-15,-3-2 10 16,0 6 0-16,-2-12 3 16,-3 6 1-16,3-3 0 15,-1 3 1-15,1 0 1 16,-3-2 1-16,3 1-11 16,0-4 1-16,-1-3-3 15,-4-3 1-15,2 1-3 16,-3-1 1-16,1 1-2 15,2-4 1-15,-5 6-1 16,2-5 0-16,-8 8 0 16,4-3 0-16,-4 8 0 15,3-3 0-15,-5 0 1 0,0 6 0 16,-3-6-1-16,0 3 1 16,0 0 0-16,1 0 0 15,-1 0-1-15,-3 0 1 16,1 2-1-16,-9-2 0 15,1 0 0-15,0 0 0 16,-1 0 0-16,-4 0 0 16,2-3-1-16,-3 1 0 15,0-4 0-15,6-2 0 0,5 5 0 16,2-5 0-16,-5 0 0 16,6 3 0-16,-3-3-1 15,-3 0 1-15,-2 0-1 16,-1 3 1-16,1-3 0 15,2 0 0-15,0 0-1 16,-5 2 1-16,6 1 0 16,-4-3 0-16,6-3 0 15,0 1 0-15,-5-6 0 16,-1 0 0-16,4-3-1 16,-4-5 1-16,-2 1-1 15,5-4 1-15,3 8 0 16,0 1 0-16,3-3-1 15,-1-6 1-15,-2-2 0 16,0-3 0-16,5-5 0 16,-5-3 0-16,5 3-1 15,0 11 1-15,6-9 0 16,-1-5 0-16,4 1 0 0,-1-6 0 16,-3 2 0-16,3 1 0 15,-2 5-1-15,-1 0 1 16,3-6 0-16,0-2 0 15,-5-5 0-15,5 2 0 16,3 16-1-16,-3-2 1 16,0-6 0-16,9 0 0 15,-1-2 0-15,-6-8 1 16,12-6-1-16,-4 22 0 0,-2-3 0 16,6-3 1-16,-3-3 0 15,5-2 1-15,0 0-1 16,0-2 0-16,0 12 1 15,0 6 0-15,0-5 0 16,5-6 0-16,-3 0-1 16,6-2 1-16,0-1-1 15,0-10 1-15,3 21-1 16,-1-2 1-16,-2 0-1 16,8-4 0-16,0-1-1 15,-3 2 1-15,3-1 0 16,3-1 0-16,-9 10-1 15,6-6 1-15,3-2 0 16,-1 0 0-16,9 2-1 16,-1-4 1-16,3 2-1 15,0 5 1-15,3-5-1 16,-3 0 1-16,0-1-1 0,0 20 0 16,6-3 0-16,-6-1 0 15,11-1 0-15,-11-1 0 16,0 0 0-16,3 0 0 15,2 0 0-15,-2 0 0 16,2 3 0-16,-7 0 1 16,4-3-1-16,-2-3 0 15,-2 1 0-15,5 7 0 16,-3-7 0-16,3 2 1 0,2-5-1 16,-8-3 0-16,3 3 0 15,-5 2 0-15,-3 3 0 16,-5 0 0-16,-2 8 0 15,-1-2 0-15,0 5 0 16,0-3 1-16,0-3-1 16,1 3 0-16,-4 0 0 15,4-2 0-15,-7 4 0 16,4 1 1-16,-6 5-1 16,1 0 0-16,4 0 0 15,-2 0 1-15,3 0-1 16,5 0 0-16,-1-5 0 15,-4-3 1-15,2 2-1 16,-5-1 1-16,-2 1-1 16,1 4 1-16,-7 2 0 15,-5-3 0-15,3 3-3 16,-6 0 0-16,0 3-11 16,-3 5 0-16,3 2-5 0,-2-5 0 15</inkml:trace>
  <inkml:trace contextRef="#ctx0" brushRef="#br0" timeOffset="171342.5447">11274 13615 6 0,'-16'27'3'0,"11"-14"-3"0,5-2 4 15,-3-1-5-15,3-2 1 16,-5-2 0-16,-3-1 0 15,8 0 0-15,-8 0 0 16,0 1 0-16,5-1 0 16,6-2 0-16,5-1 0 15,-3 1 0-15,-2 0 0 16,-3-1 0-16,5 1 0 16,-2 0 0-16,-3 2 0 0,0-3 0 15,0 1 0-15,0-3 0 16,0 0 0-16,0 0 0 15,0-3 0-15,0 3 0 16,0 0 0-16,-3 0 2 16,-2 3 0-1,2 0 12 1,-2-1 1-16,5-2 3 16,0 0 0-16,0 0 2 15,0 0 1-15,0 0-1 16,0-5 0-16,0 0-12 15,-3-3 0-15,-2 0-3 16,5 0 1-16,-11 0-3 16,1 0 0-16,-6 3-2 15,0 0 0-15,-5 2-1 16,2 3 1-16,-7 3 0 0,2 2 0 16,0 5-1-16,0 4 1 15,-2 4-1-15,7 3 1 16,-2-5-1-16,0 3 1 15,13 12 0-15,0 4 0 16,8-1 0-16,6 3 1 16,4 3 0-16,11-11 0 15,11-8-1-15,10-8 1 16,3-15-3-16,3-11 1 16,2-3-13-16,-2-8 1 15,5-5-7-15,-8-3 1 0</inkml:trace>
  <inkml:trace contextRef="#ctx0" brushRef="#br0" timeOffset="172811.2766">22013 13388 6 0,'14'5'3'0,"31"8"-3"0,-27-10 4 16,3 0-4-16,-13 2 0 0,5 3 0 15,-10-3 0-15,2-2 0 16,-5 2 0-16,-5 0 0 16,-3-2 0-16,0 2 5 15,0-2 0-15,0 2 2 16,-5 3 0-16,-5 6 0 16,-9 4 1-16,-5 6-1 15,3 8 0-15,-3-3-8 16,3 0 1-16,8 0-7 15,3 0 0-15,4-8-1 16,-1-2 1-16,1-6 0 16,6-5 1-16,0-3 1 15,8-2 0-15,-2-1 5 16,2 1 0-16,0 0 0 16,2-1 0-16,-2 4 0 15,0 2 0-15,-2 0 0 16,2 2 0-16,-5 1 0 0,5-3 0 15,-6-3 0-15,4-8 0 16,-4-5 0-16,6 0 0 16,6-5 0-16,-4 3 0 15,19-41 0-15,9-15 0 16</inkml:trace>
  <inkml:trace contextRef="#ctx0" brushRef="#br0" timeOffset="174420.6744">13414 12671 7 0,'-2'0'3'0,"4"-5"-1"31,1 36-2-31,-8-65 0 15,-3 29 0-15,2 5 0 16,1 2 1-16,0 1-1 0,2 2 0 16,-5 3 0-16,3 5 0 15,2-7 0-15,-2-4 0 16,2 4 0-16,-4 2 0 16,4-6-1-16,0 1 1 15,1 2 0-15,-1-2 0 16,0-3 0-16,1 0 0 15,2-5 0-15,0 5 0 16,0 0 0-16,0 0 0 0,-6 0 0 16,4 2 0-16,-1-2 0 15,0 0 0-15,1 5 0 16,-1 1 0-16,-2-4 0 16,-3 1 0-16,5 2 0 15,1-5 0-15,2 0 0 16,0 0 0-16,-3 0 0 15,3 0 0-15,-3 0 0 16,1-8 0-16,2 8 0 16,-8 0 0-16,2 0 7 15,-2 0 1-15,-2 0 2 16,-1-2 1-16,-2-1 2 16,3 3 0-16,-4 0 1 15,1-3 1-15,0 3-6 16,5-5 0-16,3 5-3 15,2 0 1-15,-2-2-2 16,5 4 0-16,0-7-1 0,0 5 1 16,5 3-1-16,-2-3 0 15,2 5-1-15,0 3 1 16,0 2-1-16,6 4 0 16,0 4 0-16,-1 9 1 15,1-6-2-15,5-3 0 16,2 9 0-16,1 7 0 15,5 6 0-15,-1 10 1 16,1-8-1-16,0 9 0 16,0 4 0-16,5 1 1 0,-5-6-1 15,2 8 0-15,1 3 0 16,-1 0 0-16,1-11-1 16,-4 3 0-16,1 3 0 15,-3-3 0 1,-2 10 0-1,-6-5 0-15,0 1-1 16,-5-1 1-16,-2-13-1 16,1-6 0-16,-1 4 0 15,-4-4 1-15,4 9-1 16,2-6 0-16,-3-2 0 16,0-11 0-16,1 3 0 15,4 2 0-15,-2 3 0 16,-3-2 1-16,-2 2-1 15,2 0 0-15,-2 0 0 0,-3-16 1 16,0-2-1-16,0-1 0 16,3 1 0-16,-3-4 0 15,2 1 0-15,1-2 0 16,-1-1 1-16,4 0 0 16,2 3 0-16,-3 0 0 15,0 0 0-15,1 0 1 16,-1-3 0-16,-2-3 0 15,-1 1-2-15,1-3 0 16,-3-5-4-16,-3-11 0 16,1-14-14-16,2-1 1 0,0-25-4 15,-11-18 1-15</inkml:trace>
  <inkml:trace contextRef="#ctx0" brushRef="#br0" timeOffset="175264.4361">14100 13309 7 0,'-22'21'3'0,"9"-5"17"15,11-14-37-15,2 6 17 16,2-18 0-16,4 10 0 15,4-11 0-15,-2 8 0 16,3 43 0 0,-9-82 0-16,6 42 0 15,-2 5 0-15,1 3 0 16,-4 0 0-16,0 2 0 16,-1-2 0-16,4 0 1 15,-1 6 0-15,-5 7 1 16,0-3 12-16,0 1 0 15,5-3 2-15,-5-3 1 16,0-3 0-16,6-7 1 16,-4-3-2-16,-2-5 0 15,0-6-11-15,0-2 0 0,-2-3-3 16,-4-5 1-16,-4 8-1 16,-4 7 1-16,-4 1-1 15,-3 0 1-15,0 0-1 16,-3 2 0-16,0 0-1 15,-2 3 1-15,-4-2 0 16,4-4 0-16,2 6 0 16,0 8 1-16,3 5 0 15,3 6 0-15,4 2 0 16,9 6 0-16,2-1-1 16,9 3 0-16,7 3-1 15,0-19 1-15,8-2-1 16,3 2 0-16,3-5-1 15,4-8 0-15,4-11 0 16,-6-7 0-16,0-17-1 16,-3 1 1-16,-4-3-2 15,-6-5 0-15,-6-6-1 0,-5-2 1 16,-2-8-1-16,0 10 1 16,-3 6 0-16,-3 5 1 15,0 5 1-15,1 8 0 16,-4 5 0-16,1 9 1 15,3 5 0-15,2 13 0 16,0 7 1-16,2 9 0 16,6 13 1-16,0 8 0 15,-3-5 1-15,6 8 0 0,-3 2 0 16,0-5 0-16,2-6-2 16,-2-4 1-16,3-3-2 15,-6-9 0-15,0-4-6 16,-2-3 0-16,0-8-14 15,7-6 1-15,-2-7-3 16,-18-8 1-16</inkml:trace>
  <inkml:trace contextRef="#ctx0" brushRef="#br0" timeOffset="177858.2">13928 14671 7 0,'-29'8'3'0</inkml:trace>
  <inkml:trace contextRef="#ctx0" brushRef="#br0" timeOffset="179498.8424">13909 14668 6 0,'3'-7'3'15,"2"-1"-2"-15,-5 8 3 0,0 0-5 16,0 0 1-16,0 0 0 16,0 0 0-16,0 0 0 15,0 0 0-15,0 0 0 16,0 0 0-16,0 2 0 15,0-2 0-15,-3 3-1 16,1 0 1-16,-1-1 0 16,3 1 0-16,0-1 0 15,-5 1 0-15,2 0 0 16,1-1 0-16,-1-2 0 16,-2 0 0-16,-1 0 0 15,-2 0 1-15,3 0-1 16,0-2 0-16,0-1 0 0,-9 3 1 15,4 0 6-15,-4 0 0 16,7 0 3-16,-7 3 1 16,6-1 1-16,-2 1 1 15,4-3 0-15,1 0 1 16,3-3-8-16,-1-2 1 16,3 0-2-16,0-3 0 15,3 0-1-15,-1 3 1 16,3-1 0-16,1 1 1 15,2 2-1-15,0 1 1 0,0-1-1 16,5 1 0-16,3-4 0 16,0 1 0-16,7-3-2 15,1-3 1-15,0 6-2 16,10 0 1-16,3-6-1 16,0-5 0-16,-5-5-2 15,3 3 1-15,-4-3-1 16,1-1 0-16,5-1 0 15,-2-4 0-15,4 1 0 16,1 10 0-16,-6-3 0 16,6-2 1-16,0-5-1 15,2-4 1-15,-5 1-1 16,-5 0 1-16,0 0 0 16,5-3 0-16,2-5-1 15,-2 6 1-15,0-4 0 16,-5 1 0-16,-3 2 0 15,3 0 1-15,-3 6-1 0,-5 5 0 16,2-6-1-16,3 1 1 16,-2-3-1-16,-3-6 1 15,-3 4-1-15,0 1 0 16,-2-1 0-16,-6-1 0 16,0 3 0-16,-5-3 1 15,3 3-1-15,-6 3 1 16,0-9-1-16,-2-2 0 15,-1 11 0-15,4 7 0 0,-6-2 0 16,0 0 1-16,2-3-1 16,-2 0 0-16,-2 0 0 15,-4-2 0-15,1-1 0 16,-3 6 1-16,-2 0-1 16,-1 0 1-16,-5 0-1 15,3-3 1-15,-6-3-1 16,1 6 1-16,-1 0-1 15,4 0 0-15,-4 0 0 16,3-3 0-16,0 3 0 16,-2 2 1-16,-1-2-1 15,1 3 0-15,2 4 0 16,-3 9 0-16,-2-3 0 16,3 3 1-16,-1-3-1 15,3 0 0-15,-2-3 0 16,2 1 0-16,3-1 0 15,-3 3 0-15,8-2-1 0,-5 2 1 16,2 0 0-16,-5-3 0 16,-2 1 0-16,4-1 0 15,-2 1 0-15,-5-6 1 16,0 5-1-16,5-2 0 16,-2 2 0-16,2 6 0 15,3-3 0-15,-3 5 0 16,0-5 0-16,3 3 0 15,-6-3-1-15,1 3 1 0,-4 0 0 16,1 2 0-16,3-2 0 16,-6 2 0-16,3 3 0 15,0-3 0-15,-1 1 0 16,7 2 0-16,1-6 0 16,-2 4 0-16,-2-3 0 15,-3-1 0-15,5 1 0 16,-8 0 0-16,0-1 0 15,0 1 0-15,1 0 0 16,-1-1 0-16,-3 1 0 16,-4 0 0-16,-1 0 0 15,0 2 0-15,-2-5 0 16,2 3 0-16,3-1 0 16,0 4 0-16,5-3 0 15,-2-3 0-15,2 0-1 16,-3 2 1-16,1 1-1 0,-1-3 1 15,4 3-1 1,-1 2 1-16,-3 3 0 0,-2-2 0 16,0 4-1-16,3 1 1 15,2 2-1-15,0 0 1 16,0 1 0-16,0-4 0 16,1 4-1-16,1-4 1 15,9 1-1-15,-3 2 1 16,3-5 0-16,-3-2 0 15,-2 2 0-15,4 2 0 16,-1-2 0-16,-4 3 0 0,6-3 0 16,-6-3 0-16,3 6 0 15,6-3 0-15,-3 0-1 16,5 3 1-16,2-3-2 16,6 0 0-16,6-6-5 15,2 4 0-15,5-4-10 16,8 9 1-16,5-3-2 15,-2-5 0-15</inkml:trace>
  <inkml:trace contextRef="#ctx0" brushRef="#br0" timeOffset="180545.7614">15386 13369 7 0,'-38'-5'3'0,"33"5"12"0,0-5-26 0,-3 10 10 16,3-5 1-16,-1 8 0 15,4-3 0-15,-6 3 0 16,5 3 0-16,0-6 0 16,3-5 0-16,0 0 0 15,-2-3 0-15,-1-2 0 16,3 0 0-16,-2 5 0 15,-1-3 0-15,-5 6 0 16,5-6 0-16,1 1 0 16,-4 4 0-16,4-2 0 15,-1-5 0-15,0 5 0 16,-2-3 0-16,5 6-1 16,0-3 1-16,-2 3 0 15,2-1 0-15,0 4 0 16,0-6 0-16,0 0 0 15,0 0 1-15,0 2-1 16,0 1 0-16,0-3 0 16,0 5 0-16,-3 0 4 0,-2 6 0 15,-3-3 9-15,-6 0 0 16,6 0 3-16,1-3 1 16,1 0 1-16,1-2 1 15,2 0-4-15,3-3 1 16,3-3-7-16,2 0 0 15,6 1-3-15,-3-1 1 16,0 0-2-16,8 1 0 16,-6-1-2-16,3 1 0 15,-2 2-2-15,5-3 1 0,-3 0-2 16,0-7 1-16,1-1-1 16,-4 3 1-16,1 8-1 15,-3-5 0-15,-3-3 0 16,-2 0 1-16,-3-3-1 15,0 1 1-15,-3-1-1 16,-2 1 0-16,-3-1 0 16,-6 0 1-16,-1 4-1 15,-1-1 0-15,-3-3 0 16,-2 3 0-16,3 3 0 16,2 5 0-16,-6 2 0 15,4 4 0-15,2 2-1 16,3 5 1-16,0-3 0 15,2 4 0-15,0-6 0 16,6-3 0-16,0 6 0 16,2 2 0-16,3 3 0 15,3-1 1-15,5 1 0 0,5 0 0 16,8 0 0-16,3-3 1 31,26-7-1-31,-10-4 1 16,-3-4-1-16,-5 2 0 15,-6-6-1-15,-5-2 1 16,1 3-5-16,-7-3 1 16,-4 0-11-16,2 3 1 15,-5 0-7-15,-8-1 1 0</inkml:trace>
  <inkml:trace contextRef="#ctx0" brushRef="#br0" timeOffset="194045.9341">20899 15557 7 0,'-29'-21'3'0,"98"87"1"31,-11-2-4-31,-103-133 0 16,59 74 0-16,-6-10 0 15,2 10 1-15,-5 1-2 16,3-4 1-16,-8 1 0 15,0 0 0-15,0-3 0 16,6-6 0-16,-4-4 0 16,6-6 0-16,-3 11 0 15,3-1 0-15,0-4 0 0,0-3 0 16,6 7 0-16,-14 6 0 16,0 0 14-16,-6 0 0 15,4 0 4-15,-4 0 0 16,6 0 1-16,0 0 0 15,6 0 0-15,2-5 0 16,-6 5-14-16,6-8 0 16,5 3-4-16,-10-3 1 15,2-3-2-15,3-5 1 16,-8-2-1-16,0-3 1 16,-5 2 0-16,2 9 0 0,-5-4-1 15,-5 1 1-15,-3 5-1 16,0 3 1-16,0 0 0 15,3 5 0-15,-3 0 0 16,1 2 0-16,1 4 1 16,-2-4 1-16,1 9 0 15,1 2 0-15,-2 0 0 16,3 8 1-16,3-5-1 16,-4 8 0-16,6 8-1 15,1 7 1-15,7-1-2 16,7 4 1-16,1 3-1 15,6 0 0-15,1 5 0 16,-1-2 1-16,-4-11-1 16,-2 0 0-16,5-5 0 15,-10 2 1-15,2-5-2 16,-5-2 1-16,-5-6-1 16,2-5 1-16,-10-3-5 0,11-11 1 15,-6-7-10-15,-6-8 0 16,14 2-7-16,-8 3 1 15,1-2-6-15,-1-3 0 16,0-9 3-16,0 4 0 16,2-1 9-16,-1 6 1 15,-9-5 14-15,8 7 1 16,-8-2 13-16,3 0 0 16,5 2 4-16,2 0 0 15,12-2 3-15,4 3 0 0,11 2-10 16,1 5 1-16,1 3-9 15,6 0 1-15,3 0-10 16,5 3 0-16,-5 2-13 16,-3-2 0-16,-8-6-6 15,-7-2 1-15</inkml:trace>
  <inkml:trace contextRef="#ctx0" brushRef="#br0" timeOffset="195733.4785">12443 16013 7 0,'-8'34'3'0,"-84"6"1"31,89 28-4-31,-10-126 0 16,-8 69 0-16,8-9 0 16,-6 12 1-16,6-4-2 15,2 4 1-15,3-14 0 16,-5 7 0-16,0 4 0 16,5 2 0-16,-13-2 0 0,5 2 0 15,5-2-1-15,-7-1 1 16,12-4 0-16,1 1 1 15,-8-7-1-15,2 6 0 16,3-1 0-16,0 3 0 16,3-3 0-16,0-2 0 15,-3 8 0-15,0-4 0 16,5-4 0-16,-2 5 0 16,0-3 0-16,-3 3 0 15,3 0-1-15,-3 0 1 16,-6 0 11-16,1 3 0 0,3-3 3 15,-1 0 1-15,-5-3 1 16,8 0 1-16,0 0-1 16,3-2 1-16,5-3-10 15,0 0 0-15,11-3-2 16,-1-5 0-16,6-5-1 16,0-8 0-16,5 0-1 15,3-6 1-15,-3 12-2 16,8-4 1-16,5-5-2 15,1-2 1-15,2-1-2 16,-5-2 1-16,7 0-1 16,9 3 1-16,0-11 0 15,-3 0 0-15,0 0 0 16,7-3 1-16,-1 0-1 16,-1 6 1-16,-8 2-1 15,11-2 0-15,-2-1-1 0,1 1 1 16,1-1-1-16,-5 1 1 15,0 5-1-15,-6 0 0 16,3-6 0-16,0 1 1 16,-5 0-1-16,-6 5 0 15,3-1 0-15,-3-7 1 16,6 6-1-16,0 7 0 16,-6 0 0-16,-2 0 0 15,0 3 0-15,-6 0 0 16,-2-3 0-16,-3 0 1 0,0 0-1 15,-5 1 1-15,5-1-1 16,3 0 0-16,-5-5 0 16,-1-3 1-16,-2 6-1 15,0 2 0-15,0 3 0 16,-3 2 0-16,0 1-1 16,-5 2 1-16,3 3 0 15,-3-3 0-15,0-3 0 16,2 1 0-16,-2 2 0 15,0 8 0-15,0 0 0 16,-3 0 0-16,-2 0 1 16,-3 0 0-16,0 0-1 15,0 3 0-15,0 0 0 16,-3 2 0-16,1-2-11 16,-1 5 1-16,6-6-8 15,-9 6 1-15,-9 0-6 0,-4 8 1 16</inkml:trace>
  <inkml:trace contextRef="#ctx0" brushRef="#br0" timeOffset="196749.1177">13189 15838 7 0,'-10'3'3'0,"18"20"7"16,-6-17-15-16,-2-1 4 16,0-2 1-16,-2-3-1 15,-1 5 1-15,3-2 0 16,0-3 1-16,0 5-1 16,0-2 0-16,3-1 0 15,-1 3 0-15,4-2 0 16,-6-3 0-16,5 0 0 0,0-3 0 15,1 6 0-15,4 0 0 16,-4 5 0-16,-1 5 1 16,-8 0 12-16,1 0 1 15,-1-2 1-15,0-3 0 16,3-5 2-16,3 2 0 16,-3-5-1-16,5-8 1 15,0-5-14-15,3-3 0 16,-5 0-1-16,0 0 0 15,-3 3-1-15,-6 0 0 0,-4-1 0 16,2 6 1-16,-5 3-1 16,-1 5 0-16,-1-3 1 15,-1 3 0-15,0 3-1 16,-3 0 1-16,1 2-1 16,5 3 0-16,-3 3-1 15,-3 4 1-15,6 4 0 16,-3-8 0-16,3 7 0 15,2 1 1-15,3 4 1 16,0 4 0-16,6 2 0 16,-1 5 1-16,3-5-1 15,5 6 0-15,3-1-1 16,0 9 1-16,0-4-3 16,5 1 1-16,-5-6 0 15,3-12 0-15,-1-4 0 16,-2 6 0-16,0-3 0 0,-5 0 1 15,0-5-1-15,-3-3 0 16,0-2 0-16,0-6 0 16,-3-5-5-16,-2-5 1 15,-3-3-8-15,2 0 0 16,4 5-8-16,-3-5 1 16,-6-10-6-16,3-6 1 15,0 0 2-15,-3 0 1 16,4 3 7-16,-4 0 0 15,6 5 7-15,-3 8 1 16,-5 0 18-16,2 0 0 0,-2 1 4 16,5-1 0-16,2 0 4 15,6 0 0-15,8-6 1 16,8 7 1-16,5-7-13 16,6 9 0-16,5-3-4 15,7 8 0-15,-4-5-11 16,2 5 1-16,-3-3-14 15,1-2 0-15</inkml:trace>
  <inkml:trace contextRef="#ctx0" brushRef="#br0" timeOffset="202092.9437">20378 13285 7 0,'-8'-3'3'0,"11"6"1"31,50 36-4-31,-111-78 0 16,55 39 0-16,-5 0 0 15,0 0 0-15,0 2 0 16,0 1 0-16,-10 8 0 15,-1-9 0-15,-2 9 0 16,5-11 0-16,3 2 0 16,2 1 0-16,-2-3-1 15,0 3 1-15,2-1 0 16,-5 6 0-16,-5 3 13 16,-3-3 1-16,-5 0 3 15,6-3 0-15,-7 0 2 16,4-2 1-16,2 0 0 0,6-1 0 15,2-2-13-15,10-5 1 16,6 0-3-16,3-3 0 16,10-3-1-16,1 1 0 15,12-1-1-15,8 0 0 16,-4 4-1-16,-4-1 1 16,8-6-2-16,3 4 1 15,0-3-2-15,3-3 1 16,-3 5-1-16,0-7 1 15,-5-4-1-15,-8 4 1 0,-8-3-1 16,-3-3 1-16,-8 5-1 16,-5 4 1-16,-5 1-1 15,-8 1 1-15,2-3-1 16,-5 8 0-16,3-2 0 16,-8 4 0-16,2 6-1 15,-2 3 1-15,0 2-1 16,8 3 1-16,2 5-1 15,-2 11 1-15,2 0 0 16,3 3 0-16,-5 10-1 16,5 5 0-16,3-5 1 15,2 8 0-15,3 0 0 16,0-5 1-16,0-1 0 16,0-2 1-16,3-2 0 15,2-9 1-15,-5-5-1 16,0-5 1-16,0-10 0 0,0-12 0 15,3-10-2-15,2-2 0 16,0-3-1-16,3-6 1 16,0 1-1-16,3 13 0 15,5-1-1-15,5 4 0 16,3 2 0-16,10 2 0 16,-10 1 0-16,5 5 1 15,-5 8 0-15,-3 5 0 16,-2 3 0-16,-6 3 0 15,0 2 1-15,-5 3 1 16,0 0-1-16,-8-1 1 0,8 1-1 16,-8-8 1-16,0-3-3 15,0-5 0-15,0-5-12 16,2-3 0-16,4-3-8 16,-1-13 1-1</inkml:trace>
  <inkml:trace contextRef="#ctx0" brushRef="#br0" timeOffset="208796.1951">19643 13785 6 0,'-11'-11'3'0</inkml:trace>
  <inkml:trace contextRef="#ctx0" brushRef="#br0" timeOffset="210874.3489">20643 13459 7 0,'-6'3'3'0</inkml:trace>
  <inkml:trace contextRef="#ctx0" brushRef="#br0" timeOffset="211327.4803">20894 13502 7 0,'27'-8'3'0,"-25"-3"-4"15,-10 11 4-15,14-5-3 16,-6 5 0-16,-8-5 0 16,0 5 1-16</inkml:trace>
  <inkml:trace contextRef="#ctx0" brushRef="#br0" timeOffset="221936.95">13687 14655 7 0,'0'-16'3'0,"13"38"-3"0,-10-28 4 16,-1 1-4-16,-2 0 0 15,0-6-1-15,0 1 1 16,-2-4 0-16,2 4 0 16,0 2 0-16,0 2 0 15,-3-1-1-15,0 1 1 16,3 6 0-16,0 0 1 15,0 0-1-15,0 0 0 16,0 0 0-16,0 0 0 16,-2 0 0-16,-3 0 0 0,5 0 0 15,0 3 0-15,0-11 0 16,0 3 0-16,0 5-1 16,0 2 1-16,-3 1 0 15,3 0 1-15,-3-3-1 16,3 0 0-16,-2 0 0 15,2 5 0-15,0-8 0 16,-3-2 0-16,3 8 0 16,-3-1 0-16,1-2 0 15,-1 3 0-15,-2-6 0 16,5 6 0-16,-3-3 0 16,3 0 0-16,-3 8 0 15,3-3 0-15,3 3 0 16,0-3 0-16,-3-2 0 15,0 2 0 1,0 1 0-16,0-4 0 16,5-2 0-16,-5 0 0 15,0 0 0-15,5 0 0 16,-5 0 0-16,0 0 0 16,0 0 0-16,0 0 1 15,0 0-2-15,0-5 1 16,-2 2 0-16,-1 1 1 15,-2 2 4-15,5 0 1 16,0 0 3-16,0 0 1 16,0 0 2-16,0 2 0 15,-3-2 0-15,3 0 1 0,-3 0-5 16,3 3 1-16,0 0-2 16,-2-3 1-16,2 2-1 15,-3-2 0-15,0 3-1 16,1-3 0-16,-6 0-1 15,3 0 1-15,-1 0-2 16,-2-5 1-16,-2 2-1 16,-1 0 0-16,-2 1 0 15,5 2 0-15,-5 0-1 16,5 0 0-16,-8 2-2 16,5 1 1-16,-2 0-2 15,0-3 1-15,-3 0-1 16,-2 0 1-16,2 0-1 15,-5-3 0-15,-1 0 0 16,-1 1 1-16,-1 2-1 0,3-3 0 16,2 3 0-16,1 0 0 15,-1-3 0-15,-5-2 0 32,-15 2 0-32,7 1 0 15,-3-6 0-15,6-3 1 16,-2 1-1-16,-1-4 1 15,3 4-1-15,0-1 0 16,-1-2 0-16,1 0 0 16,3 0-1-16,-1-1 1 15,6-4 0-15,0-1 0 0,-3 3 0 16,0-5 0-16,1 3 0 16,-1-1 0-16,-3 14 0 15,4 0 0-15,-4-1-1 16,6-2 1-16,-3-2 0 15,3-3 0-15,2-9-1 16,-2 1 1-16,-3 0 0 16,9-3 0-16,-4 3 0 15,1 0 0-15,4 0-1 16,-2 13 1-16,6-5 0 16,-3-1 0-16,5-1 0 15,0-1 0-15,0-3-1 16,3 1 1-16,-3-4 0 15,8 1 0-15,-3 3 0 16,-2-3 0-16,-1-1 0 0,4 1 1 16,-1-3 0-16,0 16 0 15,3-7 0-15,0 4 0 16,3-2 0-16,0 0 0 16,-1-3 0-16,4 0 0 15,2-3-1-15,0-2 0 16,-1 5 1-16,7-2 0 15,-6 2 0-15,10 0 0 16,-2 0 0-16,-3 3 1 16,3 0-1-16,0 2 0 15,-3 11-1-15,0-5 1 16,3 5-1-16,0-6 1 0,5 1-1 16,1-3 1-16,-1 0-1 15,0 6 1-15,-5-6-1 16,5 2 1-16,-3 1 0 15,-2 0 0-15,-2-3 0 16,4 5 0-16,1-2 0 16,-4 5 0-16,4 0 0 15,2 3 0-15,3-1-1 16,2 1 0-16,1 5 0 16,-1 0 1-16,-2 0-1 15,-3-3 0-15,3-2 0 16,-3-3 0-16,0 2 0 15,1 1 0-15,-1 2 0 16,3 3 0-16,-6 3 0 16,-2 2 0-16,3 0 0 0,-6 3 0 15,-3 0 0-15,4 3 0 16,-4-4 0-16,3 4 1 16,-2-3-1-16,2-8 1 15,0 2-1-15,3 4 1 16,-2 1-1-16,1 1 1 15,1 5-1-15,-2-2 1 16,1-1-1-16,-4 1 1 16,2 2-1-16,-5 0 0 15,3 3 0-15,-3 0 1 16,0 0-1-16,2-11 0 0,-2 0 0 16,3 0 1-16,-3 3-1 15,0 0 0-15,2 5 0 16,-2 3 1-16,0 0-1 15,3 0 0-15,-6-3 0 16,0 0 0-16,3-2 0 16,-3-9 0-16,1-4 0 15,-1 1 0-15,6 12 0 16,-9 0 0-16,4-4 0 16,-4 4 1-16,1-1-1 15,-3 4 0-15,2-1 0 16,4-3 1-16,-4 1-2 15,1-1 1-15,2 1 0 16,1-1 0-16,-4-4 0 16,4-9 0-16,-6 3 0 15,0 0 0-15,0 2 0 0,0-2 1 16,0 0-1-16,0 0 0 16,0 0 0-16,2 0 0 15,1-3 0-15,-3 1 0 16,0-1 0-16,0-2 0 15,0-3 0-15,0-6 0 16,-3-2-8-16,1 3 1 16,-4-6-13-16,4-12 1 15,-12-9-3-15,-12-2 1 16</inkml:trace>
  <inkml:trace contextRef="#ctx0" brushRef="#br0" timeOffset="223702.6276">12771 13282 7 0,'0'0'3'16,"8"3"0"0,-8 36-3-16,-10-84-1 15,-3 43 1-15,-1-1 0 16,-2 0 0-16,1 1 0 16,9-1 0-16,-2 1 0 15,-2-1 0-15,4 3 0 16,4-3 0-16,2 3 0 15,-3 0 0-15,3 0 0 16,0 3 0-16,3 0 0 16,2-1 1-16,0-2-1 15,3 3 0-15,0-3 0 16,0 2 0-16,0-2 0 0,-3 3 0 16,-2-3-1-16,2 3 1 15,-7-1 0-15,2 1 0 16,0-3 0-16,0 0 0 15,0 0-1-15,0 0 1 16,-3-3 0-16,-2-2 0 16,2 0 0-16,-5 2 0 15,6 1 0-15,-1 2 1 16,-8 0-1-16,9 0 0 16,-9 2 0-16,3 1 0 15,-2-3 0-15,4 2 0 0,-4 1-1 16,-1-3 1-16,3 3 0 15,3-1 0-15,-6 1 0 16,9 0 1-16,-4-1-1 16,-2 1 0-16,8 0 0 15,-5-3 0-15,3 0 0 16,2 5 0-16,0-2 0 16,-3-1 1-16,0 4 6 15,1-1 1-15,-1 0 4 16,0-2 0-16,1-1 3 15,-4-2 0-15,4 0 2 16,-1-2 0-16,0-4-5 16,1 1 0-16,-4 0-4 15,4 0 1-15,-3-3-2 16,2 5 0-16,0 0-3 16,3 1 1-16,0-4-2 0,6 1 0 15,1 0-1-15,1-3 0 16,6 0-2-16,-4 0 1 15,3-3-1-15,6 1 0 16,-1 2 0-16,-2-3 0 16,6 6 0-16,-9 0 0 15,5 2 0-15,-4-2 0 16,-4-3 0-16,-2-5 1 16,-3 5-1-16,-2 0 1 15,-3-5-1-15,0 2 1 0,-3 3-1 16,-5 0 1-16,3-2-1 15,-3 10 1-15,-5-6-1 16,0 1 0-16,-1 5 0 16,-1 3 0-16,1 2 0 15,1 0 0-15,3 0-1 16,-4 9 1-16,4-6-1 16,-1 0 1-16,3 2 0 15,0 6 0-15,0 3-1 16,6 4 1-16,-1 4 0 15,3 2 0-15,3-8-1 16,5 0 1-16,-3 6 0 16,3-1 0-16,2 1 0 15,1-6 0-15,2 0 0 16,-5-3 0 0,0-2 0-16,3-5 1 15,-9-6-1-15,-2-5 1 16,0-5-1-16,0-3 1 15,0-3-1-15,-2-7 1 32,-1 5-1-32,3-1 1 15,0-1-2-15,0-1 1 16,5 0 0-16,1 0 0 16,2 0 0-16,5 3 0 15,-3 0-1-15,9-1 1 16,-3 6-1-16,-3 0 1 0,0 6 0 15,-5 2 0-15,5 2 0 16,-5 1 0-16,3 2 0 16,-3 3 0-16,-3 6 0 15,0-1 1-15,3 0 0 16,-2 0 0-16,-1-7 0 16,-2-1 1-16,-1 8-1 15,4-2 1-15,-1 5-1 16,0-3 1-16,0-3-1 15,-2 1 0-15,2-6-1 16,-2 1 1-16,0-1-2 16,-3-5 1-16,0-5-7 15,0-1 1-15,2 1-11 16,4-11 1-16,-4 3-4 16,-7-11 1-16</inkml:trace>
  <inkml:trace contextRef="#ctx0" brushRef="#br0" timeOffset="612417.2588">5374 3924 3 0,'-3'0'1'0,"3"-8"2"0,3 3 1 16,-1-1-2-16,4 1 1 16,-1-3 8-16,0 0 0 15,0 0-10-15,3 0 0 16,-2 0 8-16,-1 3 0 16,-2 0 1-16,-1-1 1 0,-2 6-3 15,0-5 1-15,0 0-2 16,-2 0 1-16,-1 2-1 15,-2 3 1-15,-1 3-2 16,-4 2 0-16,5 3-2 16,-1 2 0-16,4 4-2 15,-9 4 1-15,0-2-2 16,-4 10 1-16,-1 9-1 16,-3-1 1-16,-2 6-1 15,2-8 0-15,-4 26 0 16,-1 8 1-16,3 8-1 15,5 3 1-15,11 2-1 16,5 1 0-16,13-1 0 16,3-10 1-16,7 2-1 15,9 1 1-15,-5-17-1 16,-1-2 1-16,1-8 0 16,-1-5 0-16,-2-1 0 0,0-7 0 15,-6-5 0-15,-2-4 0 16,-8-1 0-16,0-7 0 15,-5-4-5-15,-3-6 0 16,0-5-14-16,5-8 1 16,-2-15-8-16,2-9 1 15</inkml:trace>
  <inkml:trace contextRef="#ctx0" brushRef="#br0" timeOffset="613276.6722">9708 3858 35 0,'-24'-8'17'0,"0"-3"-6"16,19 6 17-16,-3 0-24 16,0-1 0-16,0 1 3 15,8 2 1-15,0 3-9 16,0-5 0-16,8 0 6 0,8-1 1 16,5 4-3-1,3 4 1-15,5 4-2 0,2 12 0 16,7 9 0-16,-7 18 0 15,6 10-1-15,-8 19 0 16,-5 0 0-16,-3-2 0 16,-18 12 2-16,-3-9 0 15,-11-1 1-15,-12-3 0 16,-4 3 2-16,-5-2 0 16,1-14 0-16,-6-5 1 15,8 5-3-15,-1-16 1 16,9-5-2-16,3-8 0 15,5-7-2-15,-1-1 0 0,6-13-6 16,6-6 1-16,10-10-14 16,-3-13 1-16</inkml:trace>
  <inkml:trace contextRef="#ctx0" brushRef="#br0" timeOffset="623120.5678">16021 6493 1 0,'0'3'0'0,"-24"-19"1"15,24 13 1-15,-6 3-3 16,1 3 1-16,2-6 0 16,3-2 0-16,3-3 0 15,-3 0 0-15,3 3 0 0,-3 5 0 16,2-6 0-16,1 1 0 16,2-3 0-16,6 11 0 15,-6-3 0-15,-2-3 1 16,-3 3-1-16,-3-3 0 15,-2 3 0-15,2-2 0 16,1-1 0-16,2 3 0 16,0-5-1-16,2-1 1 15,4 1 0-15,-4-3 0 16,1 8 0-16,0-2 0 16,10-1 0-16,-5 0 0 0,-11-2 0 15,0 2 0-15,1 3 0 16,-1-10 0-16,-5 5 0 15,6-1 0-15,-4 1 0 16,-2-3 0-16,-2 0-1 16,-4 5 1-16,-1-2 0 15,-1 2 1-15,-3-2-1 16,-5-5 0-16,3-4 0 16,3 4 0-16,2-1 0 15,5 1 0-15,1 2 0 16,2 0 0-16,0-3 0 15,-3-2 0-15,3 2 8 32,29-26-8-32,-50 66 4 15,19-34 0-15,4 2 0 16,6 3 1-16,6-2 0 0,7-1 1 16,3 3-5-16,13 0 0 15,11 0 0-15,18-5 0 16,27 0-6-16,36-1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12:15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 9197 6 0,'-2'-13'3'0,"4"10"-4"16,-4 0 4-16,-9 3-3 15,-10 3 0-15,2-3 0 16,3 0 0 0,3-5 0 15,-61-1 0-31</inkml:trace>
  <inkml:trace contextRef="#ctx0" brushRef="#br0" timeOffset="4046.9065">2429 9059 6 0,'5'8'3'0,"-15"-69"-3"0,7 51 3 15,-10 12-3 1,-8 1 0-16,2-8 0 16,0 13 1-16,6-3-1 15,0 6 0-15,2-6 0 16,-2-2 0-16,3 5 0 16,-1-3 0-16,3-3 0 15,0 1 0-15,0 0-1 16,3-3 1-16,0 0 0 15,2 0 0-15,0 2 0 16,-2-2 1-16,0 3-2 16,-1 0 1-16,-1-3 0 15,-4 2 1-15,6-4-2 16,-1-1 1-16,-4-2 2 0,-1-3 1 16,1-3 11-16,2-5 0 15,0 3 3-15,-3 5 1 16,3-5 1-16,0 2 1 15,-2-2-2-15,4 3 1 16,1 2-10-16,0 0 0 16,2 0-4-16,1 2 1 15,-1 4-2-15,0 4 1 16,-2 12-2-16,0 2 1 16,-3 13-3-16,5 2 1 0,3 17-1 15,3 5 1-15,-1 5-1 16,9-2 0-16,-6 2 0 15,3-8 0-15,0-7 0 16,-3-6 1-16,3-8-1 16,6-6 1-16,-4-7-1 15,3-8 1-15,-2-10-1 16,2-9 0-16,-2 3 0 16,2-10 1-16,-2-9-2 15,-1-2 1-15,-2 0-1 16,-3 0 0-16,-2 0 0 15,2 5 1-15,-5 3-1 16,0 2 0-16,0 6 0 16,0 5 0-16,0 8-1 15,6 0 1-15,-1 5 0 16,3 6 0-16,5 5-1 0,3 8 1 16,0 5 0-16,5-3 0 15,-2 3 0-15,2 0 0 16,0 1 0-16,3-7 1 15,0-4 1-15,-1-9 0 16,1-10 0-16,-3-5 0 16,-5-11-1-16,3-10 1 15,-1-6 0-15,-7-10 0 16,-1-6-2-16,-7 0 1 16,0-2-1-16,-3 0 0 15,2 10 0-15,-2 3 1 0,-5-2-2 16,0 4 1-16,-6 9 0 15,3 7 0-15,-5 1-1 16,8 7 1-16,2 3-8 16,3 8 1-16,8 3-12 15,8 7 0-15,8 11-3 16,-1 1 1-16,1-4-3 16,0 11 1-16,-3-10 1 15,-2 2 1-15,-3 3 11 16,2 5 0-16,-2 5 2 15,5 6 1-15,-5-3 15 16,-3 3 0-16,-5-3 10 16,-2-11 0-16,2-2 1 15,-1-3 1-15,1-8 2 16,6-5 1-16,-4 0-13 16,6-10 0-16,3-9-5 0,-6-5 1 15,0-5-2-15,-2-5 0 16,-3-4-2-16,-8 1 1 15,-3 3-2-15,-5 2 1 16,-3 3 0-16,-2 10 0 16,-3 1-1-16,-2 2 0 15,-3 16 0-15,-1 8 0 16,1 7-1-16,3 9 1 16,5 8 0-16,10-6 1 15,8 3-1-15,11-2 0 0,3-9 0 16,12-2 0-16,4-8-2 15,2-8 0-15,2-8-14 16,17 0 0-16,-8-8-5 16,-11-11 1-16</inkml:trace>
  <inkml:trace contextRef="#ctx0" brushRef="#br0" timeOffset="5437.5466">4011 9033 4 0,'77'135'2'0,"-106"-130"21"0,18 6-41 16,-2-1 18-1,8 1 0-15,-1-3-1 0,-7-6 1 16,2-2 0-16,-4 3 0 15,-1-3 0-15,5-3 0 16,-5-2-1-16,8 0 1 16,3 2 0-16,-6-5 0 15,4 6 0-15,-4 2 0 16,6 0-1-16,-1 0 1 16,1 0 0-16,2 2 1 15,-2-2-1-15,0 3 0 16,2 0 0-16,1 4 0 0,2 4 0 15,-3-6 0-15,-2 6 9 16,-9-3 1-16,-1-3 5 16,4 3 0-16,-5-5 1 15,5-6 0-15,-2-2 1 16,5-6 1-16,0-2-10 16,-5-3 0-16,3-2-4 15,-4 4 1-15,-2 1-2 16,1 0 0-16,-7 2 0 15,-1 3 1-15,-1 6-2 16,0 4 1-16,0-2 0 16,0 11 0-16,3 10 0 15,5 6 0-15,8 7-1 16,6 6 0-16,4-1 0 16,4-7 0-16,12-3-1 15,11-5 0-15,14-5-5 0,2-9 1 16,10-5-9-16,6-2 0 15,-3-3-8-15,3-13 1 16,-11 2-4-16,-5 1 0 16,-10 2 4-16,-1 5 0 15,-7 3 20-15,-12 3 1 16,-1 2 11-16,-6 3 1 16,0-3 5-16,-6 1 0 15,1-4 1-15,-3-2 1 16,0-8-13-16,0-2 1 0,0-6-4 15,-3-3 0-15,-5 1-3 16,0-3 1-16,-2-3-1 16,-6 3 1-16,-3-1-1 15,1 4 1-15,2-1-1 16,-5 9 0-16,0 5-1 16,-1 7 1-16,1 6-1 15,3 8 0-15,5 3-1 16,-3 12 1-16,10 4 0 15,4-6 0-15,7 0 0 16,8-5 1-16,0-6-2 16,3-7 1-16,3-9 0 15,-1-2 1-15,6-7-1 16,-3-9 0-16,-2-3 0 16,-6-2 1-16,-5 0-1 15,-5-3 0-15,-3 5-1 0,-3 4 1 16,0 1-2-16,3 14 1 15,3 6-1-15,0-1 1 16,2 6-1-16,8 2 0 16,0-3 0-16,6-2 1 15,5-5 0-15,0-6 0 16,-1-5 0-16,4-2 1 16,-3-9-1-16,-1-5 1 15,-4 1-1-15,-3 1 1 16,-6 7-1-16,1 4 0 15,-3 11-1-15,-3 8 1 0,6 8-1 16,-3 8 0-16,-3-1 0 16,-2 12 1-16,5-6 1 15,-6-5 0-15,1-3 0 16,0-5 1-16,-1-6 0 16,4-2 1-16,-4-8-1 15,6-10 0-15,0-9-1 16,5-5 0-1,1-18-1 1,4 8 0-16,3 7-1 16,0 17 1-16,3 10-1 15,0 8 1-15,0 7-1 16,0 7 1-16,-3-1-1 16,-5-3 1-16,0 3 0 15,-6-5 1-15,1-2-1 16,-6-4 1-16,-2-2-1 0,-3 0 1 15,0-5-8-15,0-3 0 16,5 2-12-16,-10-4 1 16,-1-20-3-16,28-4 1 15</inkml:trace>
  <inkml:trace contextRef="#ctx0" brushRef="#br0" timeOffset="6718.8126">5675 8961 4 0,'21'61'2'0,"-31"35"17"16,-3-78-32-16,-6 1 12 16,1-1 1-16,-4 3 0 15,4 3 0-15,-3-5 0 16,0-6 0-16,-6-5 0 15,-13-3 0-15,14-2-1 16,0-3 1-16,2-3 0 16,0 0 0-16,5 3 0 15,-2-2 0-15,0-1 0 16,8 0 0-16,-6 1 0 16,6 7 0-16,2-2 0 15,4-3 0-15,-4 5 0 16,3-5 0-16,5-5 0 0,-7 10 0 15,7-2 0-15,-7-1 0 16,-4-2 10-16,1-2 0 16,-3-4 4-16,0-4 0 15,3-6 2-15,0 0 0 16,5-5 2-16,-3 8 0 16,6-3-9-16,2-3 1 15,3 3-4-15,0 3 0 16,3 3-1-16,0 4 1 15,-1 6-2-15,6 3 1 16,-2 8-2-16,-1 12 1 0,0 6-2 16,3 1 1-16,-3 1-1 15,1-2 1 1,7 3-1 0,-8-8 0-16,-2-11 0 15,-6-5 0-15,-2-8 0 16,-6-5 0-16,1-3-1 15,-9-5 1-15,-2-1-2 16,-8 4 1-16,5 5-2 16,3 5 1-16,2-6-1 15,6 14 0-15,3 3 0 16,4 7 0-16,6 1-1 16,6-1 1-16,10-2 0 15,5 0 1-15,5-8 0 16,9 0 1-16,7-5-10 15,6 2 1-15,-6 0-9 0,8-2 1 16,0-6-4-16,-2-7 0 16,-6-1-4-16,-2 3 0 15,0 0 9-15,2 13 0 16,-10 1 19-16,-14 2 1 16,-2-3 7-16,-8 0 0 15,-3-5 5-15,1-8 1 16,-4-5 0-16,1-3 0 15,-3-2-12-15,0-6 0 16,-3-3-4-16,-5-2 1 0,-2 6-1 16,-6-4 0-16,-5 9 0 15,-6 7 0-15,-2 3 0 16,-2 5 0-16,7 9 0 16,0 7 1-16,3 5 0 15,2 4 1-15,3 4-2 16,11 6 1-16,2-3 0 15,3-5 0-15,8-3-1 16,8-3 0-16,8-7-2 16,8-6 1-16,2-2-1 15,1-11 1-15,2-8-5 16,-3-5 1-16,-2-6-3 16,-14-10 1-16,1 0-3 15,-3-2 1-15,-8-4-1 16,-3 1 1-16,-8-3 3 15,-5 0 1-15,0 3 2 0,-2 7 0 16,2 6 3-16,-3 5 0 16,6 9 2-16,0 4 1 15,-1 3 0-15,-2 13 1 16,6 9 0-16,-1 9 0 16,3 14-1-16,5 6 1 15,9 10-2-15,2 0 0 16,2-3-1-16,1 8 1 15,2-16-2-15,0-2 1 16,-3-8-1-16,-4-6 0 16,-1-5-1-16,-5-7 1 0,2-4-6 15,-2-4 1-15,0-12-14 16,8 4 0-16,5-12-3 16,1-7 0-16</inkml:trace>
  <inkml:trace contextRef="#ctx0" brushRef="#br0" timeOffset="7328.1961">6181 9194 5 0,'42'6'2'0,"-21"17"16"16,-13-12-33-16,-3 0 15 15,3 10 0-15,-8 0 21 16,-2 0 0-16,-6-5-17 16,2-6 1-16,1-2 12 15,0-5 1-15,0-3-1 16,2-8 1-16,0-5-11 15,3 0 1-15,-2-8-6 16,-4-3 1-16,-7 0-1 0,-3 0 0 16,-5 6 1-16,-3 2 0 15,-2 2-1-15,-9 4 1 16,1 5 0-16,0 7 0 16,2 6-1-16,3 5 0 15,2 6 0-15,9 2 1 16,2 0-1-16,5 3 0 15,3 5 0-15,14-2 0 16,4-4-1-16,11-1 1 16,9-7-2-16,4-9 1 0,0-12-1 15,6-9 1-15,-6-7-1 16,-4-4 1-16,-1-11-3 16,-11 0 1-16,-2-3-1 15,-3-7 1-15,-7-1-2 16,-4 0 1-16,-2-2 0 15,-2 8 0-15,-4 5 1 16,-7 8 1-16,2 10-1 16,-2 6 1-16,3 8 0 15,-1 10 0-15,6 13 1 16,2 6 1-16,8 16 1 16,9 2 0-16,1 11 1 15,4-3 0-15,0-2-1 16,-1-3 1-16,-5-8-2 15,1-3 1-15,-4-4-2 16,1-9 1-16,-6-3-5 0,0-5 0 16,-2-5-14-16,0 6 1 15,-6-12-3-15,-5-18 0 16</inkml:trace>
  <inkml:trace contextRef="#ctx0" brushRef="#br0" timeOffset="9312.6002">6858 9340 4 0,'-37'2'2'0,"5"-20"-1"0,22 13 2 0,-4 2-3 16,4-2 0-16,2-1 0 16,3 1 0-16,-6-3 0 15,6 3 0-15,-1-3 0 16,6-3 0-16,3 1 0 15,-3-1 0-15,0 1 0 16,8 2 0-16,-5 0 0 16,10 8 0-16,-13 0 0 15,0 5 0-15,-5 0 7 16,-3-5 1-16,2 3 2 16,-2-3 1-16,-2-3 1 15,5-7 1-15,-1-4 0 16,4-4 1-16,2 2-8 15,2-2 1-15,4-4-2 16,4 4 0-16,-5-1-2 16,1 3 1-16,-1 3-2 15,3 5 1-15,-5 3-2 0,2 8 0 16,3 10-1-16,2 0 1 16,4 14 0-16,-1 2 1 15,-3 5 0-15,1-2 1 16,-6-3 0-16,-5-3 1 15,0-2 1-15,0-5 0 16,0-6-2-16,0-5 0 16,0-8-1-16,0-8 1 15,3-8-2-15,0-10 1 16,-1-9-2-16,6 1 1 0,-3-1-1 16,6 4 0-16,2 2 0 15,-2 5 0-15,5 5-1 16,-6 9 0-16,6 7 0 15,0 6 1-15,-5 7-1 16,2 1 0-16,-3 7 0 16,1 4 0-16,-3 1 0 15,-3-1 0-15,1-1 1 16,-1-5 0-16,-2-3 0 16,-1-3 1-16,-2-4 0 15,0-6 0-15,3-6 0 16,2-10 0-16,-2-2 0 15,5 2 0-15,0-2-1 16,2-1 0-16,3 1 0 16,-2 2 0-16,2 5-1 15,-2 6 1-15,2 5-2 0,-5 5 1 16,3 8 0-16,-3 6 1 16,-3 7-1-16,5 3 1 15,-2 0 0-15,6 1 0 16,-4-7 1-16,3 1 0 15,3-11 0-15,3-5 1 16,5-8-1-16,-1-5 0 16,4-5 0-16,-3-12 1 15,-1-1-1-15,-1-4 0 16,-6 6 0-16,-6 2 1 16,-5 4-1-16,1 1 0 0,-6 6-1 15,-6 3 0-15,6 2-1 16,-2 9 1-16,2 10-2 15,2 2 1-15,6 3 0 16,0 0 0-16,5 1 1 16,1-7 0-16,2-1 0 15,-3-1 0-15,0-5 1 16,-5-8 1-16,0-3-1 16,-8-7 1-16,0-6-1 15,-5-3 1-15,-1-5-1 16,-2 3 1-16,-5 0-2 15,3 0 1-15,-1 0-1 16,6 2 0-16,5 3-1 16,5 0 1-16,6 1-1 15,2 1 1-15,11 4-1 16,-1 2 0-16,7 8 0 0,-1 8 0 16,-6 5 0-16,-4 3 0 15,0 10 0-15,-4 11 0 16,-1 0 0-16,-6-2 0 15,-3-6 1-15,-3 0 1 16,1-2 0-16,-3-9 1 16,0-7-1-16,0-6 1 15,0-5 0-15,5-8 0 16,1 0-1-16,-1-3 0 16,3 4-2-16,5 1 1 15,6 4-1-15,5 2 1 16,15 5 0-1,6-2 0-15,-2-3 0 16,-1-6 0-16,-10-2 0 16,-3-10 1-16,-5-3 0 15,-3-3 0-15,-5 3-1 16,-11 5 1-16,-3 0-1 16,-7 3 1-16,3 2-1 15,-4 3 1-15,-10 5-2 16,6 3 1-16,-3 3-1 15,-3 10 1-15,2 9-1 16,-1 4 1-16,7 0-1 16,5 1 1-16,3 5 0 15,11-3 0-15,10 0 1 16,11-8 0-16,2-2 0 0,0-6 0 16,3-8 0-16,0 3 0 15,0-11 0-15,-7 1 0 16,-7-9 0-16,-4 1 0 15,-9-4-5-15,-2 4 0 16,-8-4-12-16,3 7 1 16,-3-7-4-16,-3-4 1 15</inkml:trace>
  <inkml:trace contextRef="#ctx0" brushRef="#br0" timeOffset="11375.1316">9443 8914 5 0,'-8'47'2'0,"-16"-4"16"15,11-35-32-15,-13 2 14 16,2-2 0-16,0 3-1 31,0-16 1-31,19 26 0 16,-19-5 0-16,-5-6 0 15,8 3 0-15,2-2 0 16,3-3 0-16,-7 2 0 16,4 6 0-16,-2 3 0 0,5-1 0 15,0-4 0-15,5 7 0 16,4-8 0-16,-4 6 0 15,3-4 0-15,-3 4 0 16,4-3 0-16,-1-6 0 16,-6 1 5-16,-2-3 0 15,-2-3 5-15,-1 0 1 16,-4 1 3-16,4-1 1 16,9 0 2-16,-6 3 0 15,5-5-4-15,3 0 1 0,5-3-6 16,3 0 1-16,11-6-4 15,2-4 1-15,1-6-3 16,-4-5 0-16,3-3-1 16,-5-8 0-16,-2 6-1 15,-6 2 0-15,0 0 0 16,-11 3 0-16,0 2-1 16,1 6 1-16,-3 5-2 15,-11 8 1-15,11 3-1 16,-9 15 1-16,6 9 0 15,9 5 0-15,4-1 0 16,8 6 0-16,8-2 0 16,11-6 1-16,11-5-2 15,4-6 0-15,-2-5-5 16,8-5 0-16,8-13-10 16,5-3 1-16,-5-5-6 15,0-3 1-15,-5 0 0 0,-3 3 1 16,-8 0 5-16,-8 5 0 15,-8 0 21-15,-2 5 0 16,-6 1 8-16,-5 2 1 16,0 0 2-16,-6-3 0 15,-2 3 1-15,0-13 0 16,0-3-12-16,-2-3 1 16,-11-2-4-16,2 3 1 15,-2-1-3-15,2 3 0 16,-7 0-1-16,-3 6 0 0,-6 4-1 15,-2 6 1-15,-3 3-1 16,-2 8 1-16,7 7-1 16,6 3 1-16,5 6-1 15,6-3 0-15,7 2 0 16,11 1 1-16,13-9-1 16,3-7 1-16,5-6 0 15,8-8 0-15,8-5 0 16,-10-10 0-16,2-11 1 15,-11-6 0-15,-2-7-2 16,-3-6 1-16,-5-5-1 16,0 1 0-16,-11-4-1 15,3 3 1-15,-13 0-1 16,-1 11 0-16,-4 5 0 16,-6 10 1-16,0 9-1 15,3 10 1-15,0 10-1 0,2 9 1 16,-5 13 0-16,6 10 0 15,-1 6 1-15,11 13 0 16,3 8 0-16,13 10 0 16,5-5-1-16,0 0 1 15,8-7 0-15,-3-12 0 16,11-12-1-16,6-9 1 16,2-5 0-16,-6-7 1 15,4-12-1-15,2-10 1 16,-13-8-1-16,-9-5 0 15,-2-3 0-15,-13-5 1 0,0-5-2 16,-13 5 1-16,2 0-1 16,-5 2 1-16,-5 6-1 15,3 10 0-15,-11 9 0 16,-3 7 0-16,5 14-1 16,9 7 1-16,-6 6 0 15,16 5 0-15,2 0 1 16,20-5 0-16,-7-11 0 15,7-5 0-15,7-11 0 16,-6-5 0-16,7-8 0 16,-7 0 0-16,-7-5-1 15,-2-3 1-15,-7 0-1 16,1-2 0-16,-8-4 0 16,-5 9 1-16,2 3-2 15,3 10 1-15,3 10-1 16,2 11 1-16,3 9-1 0,0 4 1 15,0 8-1-15,0 9 1 16,5-4 0-16,-13 3 0 16,8 3 0-16,-8-10 0 15,3-4 0-15,-6-2 1 16,-5-8-1-16,-8-2 1 16,-10-11-1-16,0 2 1 15,-4-10 0-15,-7-5 0 16,-2-6-1-16,2-2 1 15,-6-8-1-15,14 0 0 16,5-6-1-16,14-5 1 0,10-2-1 16,10 7 1-16,20-5-1 15,9-2 0-15,12-8 0 16,1 2 1-16,1-11 0 16,0 1 0-16,0-3 0 15,-13 3 0-15,-6-1 0 16,-10 1 1-16,-11 5-1 15,-5 5 0-15,-13 6 0 16,-6 7 1-16,-2 6-2 16,-3 5 1-16,0 11-1 15,8 10 1-15,-2 8-1 16,2 3 1-16,8 0-1 16,13 0 1-16,0-3 0 15,19-5 0-15,-3-8 0 16,0-3 0-16,6-10 0 0,-1-1 0 15,-2-7 1-15,-3-11 0 16,0-5-1-16,-5 3 0 16,-3 5 0-16,3 5 0 15,-8 5-1-15,0 11 1 16,0 11-1-16,2 10 1 16,1 3 0-16,2 2 0 15,-5 3 1-15,-11 0 0 16,3-5 0-16,-8-3 1 15,-5-2 0-15,-3-6 1 16,5-2 0-16,-10-3 0 0,5-6-1 16,-8-2 1-16,8-8-2 15,-5-2 1-15,0-6-3 16,2-3 1-16,11-2-7 16,-5-3 1-16,10-2-13 15,3-3 0-15,0 2-1 16,-8-31 0-16</inkml:trace>
  <inkml:trace contextRef="#ctx0" brushRef="#br0" timeOffset="12484.5201">11493 9207 4 0,'-39'-7'2'0,"-11"25"16"0,47-15-33 0,-2-1 15 15,2 1 0-15,-2 2 1 16,2 1 0-16,-5-4-2 16,3 4 1-16,5-1 0 15,-8 0 0-15,5-2 0 16,-7 2 0-16,7 0-1 15,-10 6 1-15,2-3 0 16,-2 0 0-16,0-3 0 16,-6-5 0-16,-2-3 0 15,8-2 0-15,-3-5 8 16,8-9 1-16,-8-5 3 16,0-2 0-16,3 7 2 15,2 1 1-15,1 2 1 16,2 5 0-16,8 6-7 15,0 5 1-15,5 16-3 16,3 8 0-16,0 5-2 0,0 5 0 16,0 1-2-16,5-4 1 15,-5-7-1-15,-8-3 0 16,5-5-2-16,-2-5 1 16,-3-9-6-16,0-12 0 15,0-6-8-15,0-11 1 16,-3-7-10-16,-2-8 1 15,0-1-1-15,2-2 1 16,-5 3 10-16,0 2 0 16,-5 6 16-1,0 8 0-15,5 4 9 16,0 12 0-16,5 5 0 16,3-1 0-16,0 6-13 15,3-5 0-15,10 5-16 16,3-8 0-16,5-3-2 15,8-2 1-15,-2 3 0 16,-1-4 0-16,1 9 7 16,7 13 1-16,-10 5 7 15,-16 0 0-15,0 9 12 16,-3 7 0-16,-2 8 3 16,2 5 1-16,-5 3 2 15,3-3 0-15,-3-5 0 16,0-2 1-16,0-11-12 15,0-3 0-15,0-11-3 0,5-7 1 16,-5-8-3-16,0-8 0 16,3-14-1-16,2-2 1 15,8-3-2-15,-2 1 0 16,15 1-1-16,-2 9 1 16,0 8-2-16,0 13 1 15,-1 5 1-15,-1 16 0 16,-1 11 2-16,-5-3 0 15,-3 3 1-15,-3 2 1 16,-2-2 1-16,3-5 0 16,-8-9-1-16,-3-2 0 0,0-3-1 15,-3-7 0-15,-2-4-9 16,-1-4 0-16,6 2-11 16,0-8 0-16,0-11-5 15,16-2 0-15</inkml:trace>
  <inkml:trace contextRef="#ctx0" brushRef="#br0" timeOffset="14015.7945">12711 9200 5 0,'-24'-6'2'0,"13"14"-2"15,1-5 3-15,-22 2-3 16,5 0 0-16,4-2 0 15,1 0 0-15,7-3 0 16,4-6 0-16,3 4 0 16,-3-4 0-16,6-1 0 0,2-1 0 15,1-6 0-15,2 6 0 16,0 1 0-16,0-1 0 16,0-6 0-16,0 4 0 15,-8 2 7-15,3-5 1 16,-3-3 2-16,-3-5 1 15,1-3 2-15,2 8 1 16,-3-8 0-16,6 3 1 16,2 5-7-16,0 0 1 15,3 6-3-15,0 10 1 0,6 2-3 16,-1 17 0-16,6 10-1 16,-3 21 1-16,2 6-2 15,1-1 0-15,-6-2-1 16,0-5 1-16,-2-9-1 15,0-7 1-15,-3-8 0 16,0-5 0-16,-3-9-5 16,0-2 1-16,1-11-4 15,-4-7 1-15,-2-6-5 16,-7-8 1-16,-7-8-3 16,-1-10 0-16,-1 10 4 15,-3 3 1-15,-4 3 6 16,-4 5 0-16,3 2 6 15,6 3 1-15,2 3 2 16,8 2 0-16,6 1 1 16,15 2 0-16,21 0-4 15,9-5 1-15,28-1-3 16,6 4 0-16,13-1-1 0,-3-5 1 16,-2 3-2-16,3-3 1 15,-12-5-1-15,-7-3 1 16,-16 1-1-16,-13-1 1 15,-8 0-2-15,-16 0 1 16,-8 3-1-16,-11-3 1 16,-10 8-1-16,-6 3 0 15,6 10-1-15,-2 11 1 16,-1 6-1-16,0 9 0 0,0 12-1 16,0 12 1-16,6 12 0 15,7 15 0-15,9-3 1 16,7 1 0-16,0-14 1 15,8-5 1-15,-5-11 1 16,-2-8 1-16,4-12 0 16,-2-12 1-16,3-5-2 15,5-13 1-15,-3-7-1 16,-5-9 0-16,0-5-1 16,0-8 0-16,-6 2-2 15,-2 11 1-15,0 6-2 16,0 2 0-16,6 16-1 15,1 13 1-15,12 6-1 16,5 5 1-16,5-3-1 16,11 0 1-16,5-5 1 15,5-6 0-15,-5-7 1 16,-3-8 0-16,-7-6 0 0,-6-7 0 16,-6-6 0-16,-4-3 1 15,-6 4-1-15,-10-1 1 16,-3 3-1-16,-3-1 0 15,-10 4-1-15,-6 2 0 16,-2 8-1-16,3 11 0 16,2 7-1-16,8 9 1 15,11 10-1-15,10 3 0 16,5-1 0-16,6-1 1 0,3-1 0 16,2-6 1-16,2-4 1 15,-4-8 0-15,-3-6-7 16,-3 0 1-16,0 0-10 15,-8-2 1-15</inkml:trace>
  <inkml:trace contextRef="#ctx0" brushRef="#br0" timeOffset="16468.954">14163 9308 5 0,'8'0'2'0,"-16"-18"-2"0,11 12 3 0,13 4-3 16,-3-6 0-16,-18-3 0 15,2 6 0-15,14-1 0 16,-6 4 0-16,-3-6 0 16,-2 8 0-16,-2 8 3 15,-3-3 1-15,-3-2 8 16,2 2 0-16,1-2 1 16,2-1 0-16,1 4 1 15,2-6 0-15,2-11-4 16,-2 3 0-16,3-10-8 15,0-6 1-15,-1 3-2 16,-2-3 1-16,0-3-1 16,-2 4 1-16,2 1-1 15,-6 6 1-15,-7 6-2 16,-8 5 1-16,-5 7-1 16,2 9 1-16,-3 2-1 15,-2 11 1-15,5 8 0 0,3 2 0 16,11 0 1-16,2 1 0 15,10-3 0-15,12-14 0 16,9-10 0-16,9-5 1 16,0-9-2-16,-6-12 1 15,1-11 0-15,-3 0 0 16,-3 5-1-16,-8 0 0 31,-10 0 0-31,-3 6 1 0,-3 7-2 16,0 6 1-16,1 5-1 15,-1 5 0-15,3 19-1 16,0 8 1-16,0 7 0 16,0 6 0-16,-3 8-1 15,3 5 1-15,3 1 0 16,2-1 1-16,1 8-1 16,2-13 0-16,-3-3 1 15,-5 0 0-15,-3-12 0 16,-2-7 1-16,0-7-1 15,-3-8 1-15,-11 0 0 16,-7-6 0-16,-1-7-1 16,1-11 1-16,-3-2-1 15,2-9 0-15,3-2-1 16,9-11 0-16,7 0-1 16,8 3 1-16,8-2-1 15,10-7 1-15,11-1-1 0,3-1 0 16,10-10 0-16,1 0 1 15,-1-1 0-15,-2 1 0 16,-3 0 0-16,-8 7 0 16,-5 14 0-16,-3 5 0 15,-5 6 0-15,-8 2 0 16,-6 6 0-16,-2 2 0 16,-2 5 0-16,-4 8 0 15,4 8 0-15,-4 11 0 16,6 3 0-16,8 4 1 0,0 7-1 15,5-7 1-15,3-10 0 16,0-2 0-16,3-6 0 16,2-2 0-16,3-3 1 15,2-6 0-15,1-12 0 16,-4-3 0-16,-4-6 0 16,-6-2 0-16,0-6-1 15,-5-4 1-15,-2-1-2 16,-4 8 1-16,4 3-1 15,-4 5 1-15,-2 5-1 16,0 11 0-16,0 6 0 16,3 12 0-16,-1 9 0 15,1 2 0-15,2 5-1 16,6-5 1-16,2-8 0 16,6 1 1-16,2-6-1 15,0-6 1-15,0 1 0 16,-5-6 0-16,3-10 0 0,-1-6 1 15,-2-7-1-15,-5-4 0 32,-9-25-1-32,-4 4 1 15,-4 9-1-15,-4 8 1 16,4 7-2-16,4 9 1 16,2 4 0-16,2 9 0 15,14 7-1-15,3 6 1 16,5 3-1-16,7-1 1 0,9-2 0 15,-6-5 1-15,-2-6-1 16,3-5 0-16,-6-5 0 16,-5-8 0-16,-3-3 0 15,-5-5 1-15,-6 5-1 16,-5-3 1-16,-2-2-1 16,-6 0 0-16,-2 0 0 15,0 5 1-15,2 3-1 16,-5 5 0-16,3 8-1 15,0 10 1-15,-1 9 0 16,6 10 0-16,0 5-1 16,0 3 1-16,6-2-1 15,2 2 1-15,8-8 0 16,5-8 0-16,2-8 0 16,4-10 1-16,-1-6-1 15,4-7 0-15,-7-12 0 16,1-1 0-16,-3-12 0 0,-2 9 1 15,-9 2-2-15,4 5 1 16,-6 6 0-16,5 5 0 16,-5 11 0-16,2 10 0 15,-2 8-1-15,-2 0 1 16,-4 3 0-16,1-3 1 16,-3 1 0-16,0-9 1 15,5-3-1-15,0-4 1 16,1-9-1-16,2-5 1 0,5-16-1 15,5-7 0-15,-2 1-1 16,-2-1 0-16,-7-1 0 16,4 8 0-16,-6 8 0 15,1 14 0-15,-4 10-1 16,1 13 1-16,7 11 0 16,1 2 0-16,10-5-1 15,6-5 1-15,7-8-1 16,3-6 1-16,-2-10-1 15,-4-13 0-15,-4-5-2 16,-6-6 1-16,-5 0-6 16,-6-8 1-16,-4-2-10 15,-6 2 1-15,-8-5-2 16,-8-16 1-16,-3-5-4 16,-2-6 0-16</inkml:trace>
  <inkml:trace contextRef="#ctx0" brushRef="#br0" timeOffset="16625.1861">15343 8477 5 0,'-77'19'2'0,"19"76"7"0,37-84-15 16,-5-1 40-16,-1-2 0 15,3-3 3-15,6 1 1 16,7-4-55-16,9 4 0 16,4-4 33-16,-2-2 0 15,8 0-30-15,13-5 0 16</inkml:trace>
  <inkml:trace contextRef="#ctx0" brushRef="#br0" timeOffset="19047.1162">16806 9189 4 0,'-2'-5'2'0,"-30"2"1"16,58-2-3-1,-73 15 0 1,73-15 0-16,-73 13 0 16,28-11 1-16,6 6-1 15,2 0 0-15,3-3 0 16,0 2 0-16,-2 4 0 16,2-1 0-16,-3-3 0 15,6 6 1-15,-3 0-1 16,-3 3 0-16,6-3 0 15,0 2 0-15,0-4 0 16,-6-1 0-16,3 8-1 16,-8-2 1-16,6-3 8 15,-4 2 0-15,6-2 3 16,1 3 0-16,-1-1 2 16,5 1 1-16,-2-6 1 15,-1-5 0-15,6-5-7 16,6-6 1-16,-4-4-3 15,4-12 0-15,2-10-2 0,-6 3 0 16,1-1-2-16,-3-2 0 16,-3 6-1-16,-5 1 0 15,3 7-1-15,-8 1 1 16,-8 9-1-16,-11 8 1 16,3 10-1-16,0 11 0 15,2 5 0-15,6 14 1 16,5 2-1-16,11-3 1 15,7-5-1-15,12-2 1 16,7-6 1-16,5-8 0 0,-2-8 0 16,0-10 0-16,0-6 1 15,0-7 0-15,-3-6-1 16,-5 3 1-16,-3 0-1 16,-5 0 0-16,-6 2-1 15,-2 3 0-15,-2 6-1 16,-4 4 0-16,1 9-1 15,-3 2 1-15,3 16-1 16,0 11 0-16,-1 8 0 16,4 10 0-16,2 8 0 15,2 3 0-15,6 11 0 16,0 2 1-16,3-3 0 16,-9-2 0-16,-2-16 1 15,-2-8 1-15,-3-3-1 16,-3-7 1-16,2-12 0 15,-10-7 1-15,3-8-1 0,-5-2 1 16,2-14-1-16,3-8 0 16,-1-11-1-16,9-15 0 15,5-8-1-15,8-11 0 16,8 3-1-16,5-9 1 16,8-1-1-16,16-6 1 15,3 7-1-15,-1 7 1 16,-7 4-1-16,-8 14 0 15,-3 7 0-15,-5 9 0 16,0 13-1-16,-6 10 1 16,-2 14-1-16,-6 12 1 0,1 14 0 15,-6 3 1-15,-2 5 0 16,-3-8 1-16,0-5 0 16,0-3 1-16,0-8 0 15,3-5 1-15,-1-8-1 16,9-3 1-16,-3-10-1 15,8-11 1-15,-3-8-2 16,0-10 0-16,-2-11-1 16,2-3 1-16,-2 3-1 15,2 3 0-15,-3 8 0 16,4 7 0-16,-4 11-1 16,9 11 0-16,2 10 0 15,5 3 1-15,6 13-1 16,2 8 1-16,-4 3-1 15,4 3 1-15,0-6 0 16,-7 0 0-16,-3 0 0 0,-8-8 0 16,-9-2 0-16,-4-4 1 15,-6-7-1-15,-4 0 1 16,-7-5-1-16,-2-3 1 16,3-5-1-16,-5-1 1 15,-1-2-1-15,6 0 1 16,0 3-2-16,5 3 1 15,5-1 0-15,3 3 0 32,16-8-1-32,8-3 1 0,10-4 0 15,-2-9 0-15,-3-5 0 16,-5 2 0-16,5 1 0 16,-13 2 1-16,2 5-1 15,-4 6 0-15,-4 8-1 16,-2 10 1-16,3 14 0 15,-3 15 0-15,-3 8-1 16,3 9 1-16,-6 4 0 16,-2 3 0-16,0 3 0 15,0-3 0-15,0 1 0 16,-2-9 0-16,-1-5 0 16,-2-8 1-16,5-11 0 15,-3-4 1-15,3-12-1 16,-2-7 1-16,2-11-1 15,-3-16 0-15,3-8 0 16,0-15 0-16,5-9-2 16,6-15 1-16,-1-6-1 0,9 6 0 15,2 15-1-15,0 8 0 16,3 14-1-16,0 10 1 16,2 11-1-16,-2 16 0 15,0 4 1-15,-3 9 0 16,0 3 0-16,-7 2 0 15,-1 0 2-15,-11-2 1 16,-2-3 0-16,-5-1 1 16,-8 1 0-16,-8-2 0 15,-8-6 0-15,-3-1 0 0,-5-7-2 16,5-2 1-16,6-3-1 16,7-1 1-16,9-2-2 15,15 3 0-15,8-3 0 16,21-3 0-16,3-2-1 15,11-5 0-15,5-6 0 16,-5-13 0-16,5 2 0 16,-11-4 1-16,0-1-1 15,-5 8 1-15,-8-5 0 16,-7 0 0-16,-12-2 1 16,-7 4 0-16,-6 1 0 15,-5 7 0-15,0 6-1 16,-2 11 0-16,2 4 0 15,-3 14 0-15,3 16-1 16,0 8 1-16,-5 10 1 0,2 22 1 16,-2 2 2-16,5 0 0 15,6-5 0-15,2-16 1 16,2-3 1-16,4-13 0 16,-4-5-2-16,4-11 1 15,4-10-2-15,3-8 1 16,3-9-2-16,0-4 1 15,-5-6-2-15,-1 3 1 16,-4 0-1-16,-1 5 0 16,0 13 0-16,3 8 0 15,3 9-1-15,2 10 1 0,3-1-1 16,5 1 1-16,3-5 0 16,2-3 0-16,-2-6 0 15,2-2 0-15,-2-8-2 16,-3-3 0-16,1-2-8 15,-4 0 1-15,1 0-8 16,-3 2 0-16,-1-8-2 16,1 1 0-16</inkml:trace>
  <inkml:trace contextRef="#ctx0" brushRef="#br0" timeOffset="19250.2735">18505 9324 4 0,'0'26'2'0,"-16"30"96"16,13-53-27-16,1-1-63 16,-1 4 1-16,-5-6 0 0,3-3 0 15,0 0-14-15,-1-2 1 16,1 0-3-16,2 2 0 16,3 3-13-16,-5-5 1 15</inkml:trace>
  <inkml:trace contextRef="#ctx0" brushRef="#br0" timeOffset="137119.3688">1799 8702 2 0,'0'8'1'0,"-2"-26"-1"16,4 4 1-16,-2 1-1 16,11 0 0-16,2 0 0 0,0 2 0 15,-5 0 0-15,16 6 0 16,-19 0 0-16,-2 0 0 16,2 2-1-16,-10 0 1 15,2 1 0-15,3-1 1 16,0-2-1-16,0-1 0 15,0-4 8-15,0-3 1 16,0-1 2-16,3 6 1 16,2-2 2-16,-2-3 1 15,-1 5 3-15,1-3 1 16,0 1-7-16,-3-1 0 0,0 0-1 16,0 1 1-16,-3 2-3 15,-2 3 1-15,-6 5-4 16,-2 2 1-16,-8 9-3 15,-3-1 1-15,-5 12-4 16,-3 12 1-16,8 3-2 16,-5 0 0-16,0 13 0 15,3 16 1-15,5 11-1 16,7 5 0-16,12-2 0 16,12 7 1-16,1-2 0 15,7-9 0-15,9 4 0 16,7-9 0-16,3-15 1 15,-2-11 0-15,4 0-1 16,1 2 1-16,-6-10 0 16,1-8 0-16,-9-5 0 15,-2-3 0-15,-3-5-1 0,-5-3 1 16,0-2-3-16,-8-11 0 16,-8 0-7-16,0-13 0 15,0-3-13-15,-3-3 0 16</inkml:trace>
  <inkml:trace contextRef="#ctx0" brushRef="#br0" timeOffset="138072.5114">18457 8898 1 0,'32'18'0'0,"-32"-39"1"15,0 21 1-15,0 0-2 16,0 0 0-16,0 0-1 16,0-5 1-16,3-3 0 15,-1 3 0-15,1-6 0 31,37 3 0-31,-72 0 0 16,37-5 0-16,3-3 0 16,-3 0 0-16,3 3 0 15,-5 0 0-15,-8-8 14 16,-3-3 1-16,3 8 1 16,2-3 0-16,0 1 2 0,3-1 1 15,3 1 2-15,2-1 1 16,8 4-14-16,1 1 0 15,4 6-1-15,3 11 1 16,6 8-3-16,5 15 0 16,5 11-3-16,-6 8 1 15,-4 13-2-15,-3 3 1 16,-3 3-1-16,-3 2 0 16,-2 3 0-16,-5-6 0 15,-9-2 0-15,-4 0 0 0,-1-8 1 16,-7 0 0-16,-9-3 0 15,-7 0 1-15,-1-10-1 16,-2-3 0-16,0 0-4 16,2-13 0-16,6-6-13 15,0-7 0-15,8-9-6 16,-3-9 1-16</inkml:trace>
  <inkml:trace contextRef="#ctx0" brushRef="#br0" timeOffset="186018.8424">4601 12234 4 0,'-3'3'2'0,"30"-3"-1"0,-30-5 2 16</inkml:trace>
  <inkml:trace contextRef="#ctx0" brushRef="#br0" timeOffset="186143.8593">4601 12269 4 0,'-3'31'2'0,"1"-62"-2"0,2 36 2 0,0-13-2 15,0 13 1-15,0-10-1 16,0 2 0-16,0 9-1 15,-5-9 1-15,2 0 0 16,3 9 0-16</inkml:trace>
  <inkml:trace contextRef="#ctx0" brushRef="#br0" timeOffset="188878.2737">12681 12155 4 0,'-5'5'2'0</inkml:trace>
  <inkml:trace contextRef="#ctx0" brushRef="#br0" timeOffset="188956.3993">12652 12155 4 0,'8'-11'2'0,"-8"22"-2"16,0-11 2-16</inkml:trace>
  <inkml:trace contextRef="#ctx0" brushRef="#br0" timeOffset="189003.2759">12679 12128 4 0,'5'8'2'0</inkml:trace>
  <inkml:trace contextRef="#ctx0" brushRef="#br0" timeOffset="189393.9062">12851 12126 4 0,'-69'-3'2'0,"66"16"-2"16,17-15 3-16,-17 2-3 16,14-3 0-16,-14-2 0 15,11 0 0-15,-11 2 0 16,-2-2 0-16,15-1 0 15,1 4 0-15,10-4-1 0,-8 6 1 16</inkml:trace>
  <inkml:trace contextRef="#ctx0" brushRef="#br0" timeOffset="230791.4837">19389 9215 1 0,'0'0'0'0</inkml:trace>
  <inkml:trace contextRef="#ctx0" brushRef="#br0" timeOffset="230900.8596">19333 9292 1 0,'-16'11'0'0,"6"7"1"16,10-15 0-16</inkml:trace>
  <inkml:trace contextRef="#ctx0" brushRef="#br0" timeOffset="231197.7416">19211 9348 53 0,'-26'-6'26'0,"-6"-2"-27"16,19 3 53-16,2 3-46 15,-2-4 1-15,5 1 2 0,0 0 0 16,0 5-12-16,11-6 1 16,13 9 7-16,13 2 1 15,11-2-4-15,13 2 0 16,10 3-1-16,11 3 0 16,-5-3-1-16,0 2 0 15,-11-2-2-15,-13 0 1 16,0-3-2-16,-16-5 0 15,-3 0-3-15,-7-2 1 16,-3-3-5-16,-16-1 0 0,0 1-6 16,-11 5 1-16,-5 0-4 15,-7-3 1-15,-17-7 2 16,3 4 1-16</inkml:trace>
  <inkml:trace contextRef="#ctx0" brushRef="#br0" timeOffset="231541.5069">19272 9237 44 0,'-26'-6'22'0,"-11"20"-26"16,31-14 50-16,-1-3-44 16,-4 3 1-16,3 3 0 15,-3-1 0-15,1 3-4 16,-3 3 0-16,2 0 3 16,0 3 0-16,-4 0-1 15,-1 2 0-15,2 0 0 16,1 3 0-16,5 0 0 15,0 0 1-15,8-1 0 16,14-1 0-16,1 4-1 0,15 1 1 16,7-1 0-16,-3-2 0 15,-2-3-1-15,2-5 0 16,-5-2 1-16,-8-4 1 16,-5-7 1-16,-2-6 0 15,-9 1-1-15,-5-6 1 16,-3-8-1-16,-2-2 1 15,-6-1-4-15,-5 1 0 16,-5 2-14-16,-8 5 0 16,-11 9-8-16,3-3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12687 3720 1 0,'2'42'0'0</inkml:trace>
  <inkml:trace contextRef="#ctx0" brushRef="#br0" timeOffset="1.31245E13">11967 1310 61 0,'-29'8'30'0,"-5"-16"-14"16,28 2 30-16,1 4-42 15,0 2 0-15,-6-8 3 16,11 3 0-16,-3-3-9 16,6 0 1-16,8 0 6 15,2 0 1-15,8 8-3 16,14 0 1-16,-4 0-1 15,1 8 0-15,5-8-2 16,0 5 1-16,3-2-1 16,-3 2 0-16,-8-5-1 15,0 0 1-15,-8 0-1 16,-2 0 0-16,-6 0 0 0,-5 0 0 16,-8 0-3-16,-5 0 0 15,-6 8-2-15,-5-5 1 16,3 4 0-16,-6-1 0 15,1 2-1-15,5-6 1 16,-3 4 3-16,0 2 0 16,8-1 3-16,0 7 0 15,0 2 1-15,5 5 0 16,3-5 1-16,0 5 0 16,0 5 1-16,3 9 1 0,0 4-3 15,2 4 1-15,-2-4-1 16,-1-2 0-16,1-5-1 15,2-3 0-15,-2 0-1 16,5-10 0-16,-8-1 0 16,0-10 1-16,0 0-2 15,0-5 1-15,-8 2-3 16,5-5 1-16,-5 0-2 16,-5 0 0-16,0 0-1 15,-3 0 0-15,-5 0 0 16,-3 3 0-16,11 2 1 15,-3-2 1-15,0-3 1 16,13 5 1-16,6-5 1 16,10 0 1-16,8 0 1 15,3 3 1-15,8-3 0 16,10 0 0-16,-7 0 0 16,-1 0 0-16,-7 0-2 0,-4 0 0 15,-1 0-1-15,-9-3 1 16,-5-2-2-16,0 2 1 15,-6-5-7-15,-2-5 0 16,0 2-13-16,8-2 0 16,8-3-2-16,3-5 0 15,2 5-5-15,0-5 1 16,-3-27 3-16,30-2 1 16</inkml:trace>
  <inkml:trace contextRef="#ctx0" brushRef="#br0" timeOffset="1.31245E13">12642 1423 58 0,'-11'-2'29'0,"9"-9"-40"16,4 9 64-16,6-6-51 15,5 0 1-15,6 0 1 16,-1 0 1-16,6-5-6 16,-8-3 0-16,0 2 3 15,-5-1 1-15,-1-1-1 16,-5-8 0-16,-2-3-2 16,-3 4 1-16,-5-1 0 0,-8 3 0 15,-6 5-1-15,-5 0 1 16,-5 0 0-16,3 8 0 15,-3 8 0-15,-1 0 0 16,-1 0 0-16,4 8 1 16,3 3 0-16,3 5 0 15,5 2 0-15,3 6 1 16,3 8-2-16,2 2 1 16,8 8 0-16,0 9 0 15,8 7 0-15,5 5 1 0,3 3 0 16,-3-5 0-16,3-8 1 15,2 0 0-15,-4-3-1 16,-1-18 1-16,-5-3-2 16,0-13 1-16,-6 5-1 15,-2-10 0-15,-2-6-1 16,-4-10 0-16,1-6-6 16,0-2 0-16,-3-3-10 15,-3 0 0-15,3 3-6 16,-5 0 0-16,2-6-6 15,1-2 1-15,-1 5 4 16,-2-8 1-16</inkml:trace>
  <inkml:trace contextRef="#ctx0" brushRef="#br0" timeOffset="1.31245E13">12306 1640 59 0,'-27'-15'29'0,"14"9"-34"0,13 1 67 16,0 5-57-1,13-3 1-15,1-5 3 16,-1 3 1-16,21 2-11 0,1-2 0 15,7 5 8-15,-2 5 0 16,-1-5-2-16,-4 0 0 16,-4 0-2-16,-1 0 0 15,-7 0-2-15,-4-5 1 16,-3 2-1-16,-8-2 0 16,-3-3-7-16,-8 6 0 15,1-6-13-15,-4 2 1 16,-10-17-7-16,19-7 1 0</inkml:trace>
  <inkml:trace contextRef="#ctx0" brushRef="#br0" timeOffset="1.31245E13">13605 1416 51 0,'-3'0'25'0,"9"15"-19"0,-1-17 35 16,0-6-40-16,3 3 1 0,0-9 1 15,0 4 1-15,2-6-4 16,-4-5 0-16,-4 5 3 16,1-5 1-16,-3 5-2 15,-3-5 1-15,-2 5-1 16,-8-8 0-16,0 3-1 16,-6 0 0-16,-2 10 1 15,-3 3 0-15,-2 8 0 16,-1 8 0-16,-2 0 0 15,-3 8 1-15,3 5-1 16,0-3 1-16,3 9-1 16,2 5 1-16,3-1-2 15,0 6 1-15,2 6-1 16,8-1 1-16,6 14-1 16,0-3 1-16,15-6 0 15,9 4 1-15,7-12-1 16,9 1 1-16,7-11 0 15,3-8 0-15,3-10-1 0,-1-9 0 16,-4-4-1-16,-14-6 1 16,-5-8-1-16,-11-3 0 15,3-7-1-15,-11-3 1 16,-8 2-1-16,-15 1 1 16,-1-1-2-16,-10 6 1 15,-2 5-1-15,-12 8 1 16,4 8-1-16,-4 0 0 15,6 8 0-15,5 0 0 0,9 3 0 16,4-6 0-16,11 3 0 16,5-3 1-16,9-10 0 15,12 3 0-15,11-6 0 16,6-3 0-16,4 0 0 16,6-4 0-16,0 1 0 15,-2 1 1-15,-11 3-1 16,-6 2 0-16,-2 2 0 15,-6 4 1-15,1 4-1 16,-6 6 1-16,0 5 0 16,-5 9 0-16,0 9 0 15,3 1 1-15,-3 3-1 16,-3-4 1-16,3 6 0 16,-5-8 0-16,-1-2 0 15,3-6 0-15,-2-5-1 16,0-3 1-16,5-5-1 15,-3-5 0-15,0-6-4 0,1-5 1 16,4 0-13-16,-2 0 1 16,5 8-7-16,-2-8 0 15,5-5-2-15,16-3 1 16,5 0-3-16,0-2 0 16,0 7 11-16,-6-5 0 15</inkml:trace>
  <inkml:trace contextRef="#ctx0" brushRef="#br0" timeOffset="1.31245E13">14213 1521 67 0,'-10'-2'33'0,"-3"10"-45"15,13 0 78-15,0 7-61 16,0 1 0-16,5 8 5 16,-2 5 1-16,2 0-13 15,0 0 0-15,0-5 9 16,3-8 0-16,-2 5-3 16,-1-13 0-16,-2 0-2 15,-1-3 0-15,-2-5-7 16,0-5 1-16,0-3-12 15,0-5 0-15,8-11-4 16,0-8 0-16,0-13-6 16,0 0 0-16,-3 3 5 0,-2 16 0 31,-19-3 40-15,27-59-19-1,-38 149 14-15,14-79 0 16,5 4 1-16,5 4 1 15,11 10-16-15,8 0 0 16</inkml:trace>
  <inkml:trace contextRef="#ctx0" brushRef="#br0" timeOffset="1.31245E13">14618 1561 78 0,'-8'-8'39'0,"6"-18"-48"15,4 18 63-15,-2 2-54 16,0-7 1-16,-2 3 0 16,-4 4 1-16,-4 4-2 15,-6 2 0-15,-5-6 1 16,2 12 1-16,1 2-1 16,4 2 0-16,1 3-1 15,8 3 1-15,2 0-1 16,9 3 1-16,9 4-1 15,9 1 0-15,0-3-1 16,-5-2 1-16,2 0 0 16,0-1 1-16,-3-2 0 0,-2-3 0 15,-5 0 2-15,-6-2 0 16,-5-3 1-16,-5 0 0 16,2-3 0-16,-5 0 1 15,-5-5-2-15,-5-5 1 16,2 0-2-16,-3-3 0 15,3-3-1-15,3-2 1 16,-3-3-2-16,3 0 0 0,2-5-10 16,3 5 1-16,-5 8-11 15,-3-13 0-15</inkml:trace>
  <inkml:trace contextRef="#ctx0" brushRef="#br0" timeOffset="1.31245E13">15224 1572 45 0,'-16'-14'22'0,"3"-1"-7"0,13 7 22 16,0-6-34-16,0 1 1 16,0 5 3-16,3 6 1 15,-1-6-9-15,1 0 0 16,0 0 5-16,-1 8 0 15,1 16 0-15,0 15 0 16,4 20-2-16,1 9 1 16,6 9-1-16,-4-8 1 0,6 0 1 15,-3-8 0-15,3-3-1 16,0-13 1-16,-5 0-1 16,-3-5 0-16,0-13-1 15,-3-12 0-15,-3-4-3 16,-2-3 0-16,0-13-9 15,0-8 1-15,0 2-10 16,-2-10 0-16,-6-16-5 16,-3-8 0-16,6 3 2 15,0 10 1-15</inkml:trace>
  <inkml:trace contextRef="#ctx0" brushRef="#br0" timeOffset="1.31245E13">15155 1603 52 0,'-42'-8'26'0,"34"-13"-31"15,8 13 60-15,0-5-54 16,5-3 0-16,11 6 0 16,11-4 1-16,10 1-3 15,8 11 0-15,2-6 1 0,1 16 0 16,0 2-1-16,-9 9 1 16,-7-1 0-16,-8 9 0 15,-3-1 2-15,-2 1 0 16,-14-1 1-16,-8 0 1 15,-7-10 0-15,-9 0 1 16,-2-8-1-16,0 5 1 16,0-13-2-16,-1 0 1 15,7-8-3-15,-1-5 1 16,8-3-2-16,0-7 0 0,8 4-8 16,8 3 1-16,0 0-13 15,8 0 0-15,10-13-1 16,0-2 0-16,1-4 0 15,18-5 1-15</inkml:trace>
  <inkml:trace contextRef="#ctx0" brushRef="#br0" timeOffset="1.31245E13">15605 1167 61 0,'-18'-32'30'0,"10"24"-44"15,8 8 74-15,0 0-58 16,0 11 0-16,2 13 1 15,4 10 1-15,-1 19-4 16,3 0 0-16,0 2 4 16,0 4 0-16,5 7-1 15,-2-5 0-15,4-9 0 0,4-12 0 16,-3-3-3-16,2-8 0 16,3-5-10-16,1-8 1 15,1 0-12-15,4-14 1 16,2-7-2-16,5-11 1 15,-2 3 1-15,-3-3 0 16</inkml:trace>
  <inkml:trace contextRef="#ctx0" brushRef="#br0" timeOffset="1.31245E13">16065 1746 67 0,'-13'8'33'0,"0"-13"-51"0,13 2 83 0,0-10-64 15,0-6 1-15,3-2-1 16,-3 0 1-16,0-3-3 15,-3-5 0-15,3 5 2 16,-8 1 0-16,-10 4-1 16,-6 9 0-16,0 2 0 15,0 10 0-15,3 11 0 16,0 1 1-16,2 9-1 16,9 7 1-16,4 1 0 15,6-2 0-15,6-5 0 16,4 0 0-16,9-8 1 15,-1 0 0-15,1-6 0 16,2-10 1-16,-5-8-1 16,-3-2 1-16,-5-6-1 15,-3-8 0-15,6 0-1 16,-8 3 0-16,-1 5-1 0,1 3 0 16,0 5-1-16,-1 13 1 15,3 3-2-15,1 8 1 16,2 0 0-16,8-3 1 15,2-2 0-15,9-3 0 16,-4-8 0-16,1-3 0 16,0-5 1-16,0-13 0 15,-3 5 0-15,-5-8 0 16,2-2-1-16,-2 0 1 0,-5 4-1 16,2 1 1-16,-5 5-2 15,-3 3 1-15,3 10-1 16,-5 6 0-16,-3 16-1 15,2-3 1-15,-2 7 1 16,3 14 0-16,-3-8 0 16,3-2 1-16,-1-1 1 15,1-10 1-15,0-8 0 16,2 0 1-16,-2-13-2 16,-1-6 1-16,4-5-1 15,-1-7 0-15,5-4-2 16,-4-2 1-16,2 3-1 15,0 4 1-15,-6 7-2 16,1-1 1-16,0 8-1 16,-1-3 1-16,1 16-1 15,0 9 1-15,7 2-1 16,1 13 0-16,5 5 0 16,-3 0 1-16,8-4 0 0,5-7 0 15,9-4 0-15,-1-1 0 16,3-10 0-16,-2-8 1 15,-1-8-1-15,-8-10 1 16,1-1-1-16,-3-4 1 16,-3 1-1-16,-3-7 1 15,-7 0-1-15,-6 3 1 16,-5 7-1-16,0 3 0 16,-5 6-1-16,-6-1 1 15,-4 16-1-15,-4 3 1 0,1 6-1 16,4 9 1-16,1 6-1 15,8-5 1-15,5 0 0 16,2-3 0-16,9-5 1 16,-3-3 0-16,3-10-1 15,2-6 1-15,-3-5 0 16,1-7 0-16,-6 1-1 16,1-7 1-16,1 5-1 15,-1 3 1-15,-4 2-2 16,1 11 1-16,2 0 0 15,6 8 0-15,-1 8-1 16,6 8 1-16,6-3-1 16,-1-7 1-16,-5 1 0 15,2-12 0-15,3-3 0 16,-2-8 0-16,-3-8 0 16,5 0 0-16,0-5 0 0,-2-3 0 31,2-5 0-31,-8 8 0 15,0 5-1-15,-8 8 0 16,-2 14 0-16,0 9 0 16,-3 7 0-16,0 1 0 15,5 7 0-15,0 1 1 16,1-10 0-16,-1-2 0 16,3-3 0-16,-3-3 1 0,0-8 0 15,3-13 0-15,3-10 0 16,-3-1 0-16,2-7 0 15,-4-6 0-15,-1 0-1 16,-5-5 1-16,-3-8-1 16,-5 0 1-16,-5 6-1 15,-5 4 0-15,-3 9-1 16,-3 7 1-16,0 9-1 16,5 10 1-16,4 0-1 15,1 8 1-15,12 8 0 16,12 5 0-16,11-5 1 15,14 5 0-15,4-5 0 16,-1 0 1-16,4-3-1 16,0 3 1-16,-7-8 0 15,-4-8 0-15,-12 0 0 16,-1-8 0-16,4 2-1 16,-7-4 0-16,-1-3-5 15,-1-1 1-15,-5 4-13 0,-3 2 0 16,8 16-4-16,-15 0 0 15,-4-14-3-15,-4-2 1 16</inkml:trace>
  <inkml:trace contextRef="#ctx0" brushRef="#br0" timeOffset="1.31245E13">17555 1807 81 0,'5'5'40'0,"11"22"-50"15,-10-19 79-15,-1 5-66 16,-3 0 1-16,-2-5 0 15,-2 3 1-15,-6-3-7 16,-8-3 0-16,-5 3-4 16,0 0 0-16,7 5-12 15,-12-13 0-15</inkml:trace>
  <inkml:trace contextRef="#ctx0" brushRef="#br0" timeOffset="1.31245E13">12197 2347 45 0,'-18'-19'22'0,"-1"-18"-8"16,19 29 22-16,-5-2-32 16,5-6 1-16,0-3 3 15,0 1 1-15,0 2-12 16,0 8 1-16,0 11 6 15,0 10 1-15,0 13-3 16,0 9 1-16,0 4-1 16,0 9 1-16,0 2 0 15,0 3 0-15,5 0-1 16,-2-8 1-16,5-5 0 16,0-11 0-16,-3-8-1 15,-2 0 1-15,-3-10-1 16,-3-3 0-16,-2-8-1 0,-3-8 1 15,0-8-6 1,0-5 1-16,-5 2-6 0,-3-10 0 16,-3-3-3-16,-4 3 1 15,-4 0-1-15,6 5 0 16,-3 3 4-16,6 8 1 16,-4 5 7-16,7-2 0 15,-1 2 5-15,2 0 0 16,6-6 2-16,3 4 0 15,13-1 1-15,8 1 0 0,13-6-3 16,8 5 0-16,16 3-2 16,0 0 1-16,13 0-2 15,3-5 0-15,0 0-1 16,-3 0 1-16,-3-8-1 16,-4-1 1-16,-7-7 0 15,-12 3 0-15,-5-1-1 16,-14 4 0-16,-11-1 0 15,-7 0 0-15,-14 3-1 16,1 5 1-16,-9 0-1 16,-10 8 0-16,-3 8-1 15,1 8 0-15,-4 8 0 16,4 21 0-16,7 8-1 16,0 3 0-16,5 10 0 15,9 5 1-15,2 3 0 16,8 1 1-16,8-9 0 15,0-11 1-15,5-7 1 0,-2-11 0 16,4-8 1-16,-1-13 0 16,2-16-1-16,2-8 1 15,-5-5-1-15,6-8 0 16,-6-3-1-16,-2 3 1 16,-6-2-1-16,-2 1 0 15,-3 1-2-15,0 11 1 16,-3 5-1-16,-2 13 1 15,-1 8-2-15,1-3 1 16,0 11 0-16,13 10 0 0,2 1 1 16,3 7 0-16,17 0 0 15,4-10 0-15,0-3 1 16,3-13 0-16,8-8 0 16,-2-8 0-16,-1-7 0 15,-8-4 1-15,-2-5-1 16,-8-2 0-16,-11 5-1 15,-2 2 1-15,-9 1-1 16,-9-4 0-16,-1 9 0 16,-8 8 0-16,2 5-1 15,-1 5 0-15,4 8 0 16,0 9 1-16,9-1 0 16,7 2 0-16,11-4-1 15,8 0 1-15,5-12 0 16,5-4 1-16,-5-6-1 15,3-10 1-15,3-5 0 0,-4-3 0 32,-4-9-1-32,-3 15 1 15,-6 1-1-15,-2 12 0 16,-5 4 0-16,-4 12 0 16,1 4 0-16,-5 3 0 15,0 6 0-15,-1 4 1 16,-2-9 0-16,3 1 1 15,0-12 0-15,5-3 0 16,-3-11-1-16,0-10 1 0,3-3-1 16,5-8 0-16,3 1-1 15,0 1 1-15,5-7-2 16,0 6 1-16,1 7 0 16,-1 10 0-16,0 1-1 15,-5 10 1-15,5 11-1 16,0 5 1-16,-2 1 0 15,-1 1 0-15,-7-1 0 16,2-7 1-16,-5-4 0 16,-3 0 0-16,3-6 0 15,-3-5 1-15,-5 0-3 16,0 0 1-16,3-5-12 16,-3-3 1-16,5 2-8 15,9-10 0-15</inkml:trace>
  <inkml:trace contextRef="#ctx0" brushRef="#br0" timeOffset="1.31245E13">14211 2418 24 0,'-6'-10'12'0,"6"7"18"0,0-2-16 16,3-3-8-16,0-5 1 16,-1-6 4-16,-2 1 1 15,6 2-14-15,-4 0 0 16,1 3 11-16,0-1 0 15,-1 4-3-15,1 2 0 16,2 8-3-16,3 0 1 16,0 10-1-16,0 12 0 15,3-1-2-15,-3 3 1 0,2 7 0 16,-2 6 0-16,0-2-1 16,0-1 1-16,-3-7-1 15,-2-4 1-15,0-1-1 16,-3-7 1-16,-3-7 0 15,-2-8 0-15,-3-8 0 16,0-5 1-16,-3-3-1 16,-7-7 0-16,-1-4-1 15,1 9 1-15,4-6-2 16,-2 11 0-16,-2-3-2 16,2 8 1-16,-2 5-1 15,2 0 0-15,5 11-1 16,1 14 1-16,7-1 0 15,8 10 1-15,6-1 0 16,-3 4 0-16,10-5 2 16,3-5 0-16,8-6 0 15,9-7 0-15,-1-6 0 0,2-13 1 16,-4-8-1-16,7 1 0 16,-5-7 1-16,-5-7 0 15,-6 5-1-15,-5-2 0 16,-2 2 0-16,-9 3 1 15,4 3-2-15,-6 10 0 16,0 2-2-16,0 4 1 16,-6 4-1-16,1 12 1 15,-1 1-1-15,1 7 1 0,0 4 1 16,-1 3 0-16,4-2 2 16,-1-1 0-16,0-5 0 15,-2-8 1-15,2-2-1 16,-5-11 1-16,8-11-1 15,-8-4 0-15,3-4-1 16,-1-5 0-16,1-5-1 16,2 3 1-16,3 4-1 15,-2-1 0-15,-1 4 0 16,0 3 0-16,3 3-1 16,-5 10 1-16,-3 3 0 15,0 0 0-15,2 8-1 16,4 8 1-16,-1 5 0 15,8 1 0-15,0 9 0 16,9-2 0-16,1 1 0 16,4-7 0-16,2-4 0 15,0-6 1-15,-5-5 0 0,0-11 0 16,0-5 0-16,-3-5 0 16,0-3 0-16,-8-10 0 15,0-1-1-15,-5-2 1 16,0 8-1-16,0 3 0 15,-5 4-1-15,-1 6 1 16,-2 11-1-16,0 13 1 16,6 13-1-16,4 5 1 15,1-7-1-15,2-1 1 16,3-4 0-16,5-9 1 0,3-3-1 16,2-15 0-16,1-11 1 15,2 0 0-15,-5-5-1 16,2-3 1-16,-10-5-1 15,0 8 1-15,-3-5-1 16,-5 4 0-16,-3-1 0 16,-2 12 0-16,0 8-1 15,2 3 1-15,-2 14-1 16,5 9 1-16,0 22-1 16,7 3 1-16,-1 8-1 15,-1 4 1-15,5-4 0 16,1 2 0-16,-6-13 0 15,0-5 0-15,-5-8 0 16,-8-3 1-16,-2-8-1 16,-4-5 1-16,-4-3-1 15,-6-5 0-15,-10 0 0 16,-14-8 0-16,-5-8 0 0,0-3 0 16,-8-4 0-16,-3-4 0 15,3-13-1-15,6 0 1 16,7 1-1-16,3 2 1 15,11 2-2-15,7-5 1 16,11 3 0-16,11 0 0 16,13-3 0-16,15 11 0 15,9 3 0-15,10 5 0 16,9 7 1-16,1 9 0 0,-9 5 1 16,-4 0 0-16,-7 2 0 15,-8-7 1-15,-6-3 0 16,-7 0 0-16,-6-3 0 15,-2-5 0-15,-9 0-6 16,-4-5 1-16,-1 5-14 16,-8 0 0-16,-4 0-3 15,-4-29 1-15</inkml:trace>
  <inkml:trace contextRef="#ctx0" brushRef="#br0" timeOffset="1.31245E13">16224 2432 1 0,'0'-16'0'0</inkml:trace>
  <inkml:trace contextRef="#ctx0" brushRef="#br0" timeOffset="1.31245E13">16161 2416 44 0,'-3'0'22'0,"6"0"-9"16,-3 0 22-16,5 0-33 15,3-6 1-15,-3 4 2 16,1-4 0-16,4 6-6 16,-2 0 0-16,-3-5 5 15,1 0 0-15,-1 0-1 16,-5-9 0-16,0 4-1 16,-8-1 0-16,0 1-1 0,-8 2 0 15,0 0-1-15,-7 2 1 16,-1 4-1-16,-5 4 0 15,-3-2 0-15,0 6 1 16,0-4 0-16,6 4 1 16,2-4-1-16,8 6 0 15,0-3 0-15,3 1 1 16,5-1-1-16,6 6 0 16,2-3-1-16,5-6 1 15,13 11-1-15,6 3 1 0,0 6-1 16,5-1 1-16,5 2-1 15,3-4 1-15,3 7-1 16,-8-7 1-16,-3 2-1 16,-5-5 1-16,-6 0 0 15,-4-3 0-15,-12 0 0 16,-4-5 1-16,-12 0-1 16,-4 0 1-16,-1 3 0 15,-4-1 0-15,-1-7-2 16,5 2 1-16,1-5-1 15,-1 0 1-15,9 0-1 16,-1-8 0-16,6 3-1 16,2-3 1-16,3 0-1 15,3 0 1-15,7-8-1 16,3 0 1 0,32-5-1-16,-5-5 1 15,-3 2 0-15,-2 6 0 16,-9-4 0-16,-2 6 0 15,-3 1 0-15,-5 4 0 16,-3 0 0-16,-2 4 0 16,-1 1 0-16,-4 4 0 15,2 4 0-15,-1 4 0 16,-1 4 1-16,-4 3 0 16,4 8 0-16,-4-5 1 15,6 6 0-15,0 1 1 0,0-7-1 16,3 0 1-16,-3-3 0 15,5-7 0-15,-3-6-2 16,1-11 1-16,-3 3-1 16,0-8 0-16,5-5 0 15,-2-3 0-15,5 3-1 16,-6 3 0-16,3 2 0 16,-5 2 0-16,3 9-1 15,-6 10 1-15,1 11-1 16,4 0 1-16,1 11-1 15,5-1 1-15,5 1 0 16,3-9 0-16,-1-2 0 16,1-11 1-16,-5-7-1 15,-1-9 1-15,1 0-1 16,-9-10 1-16,4-3-1 16,-4-5 1-16,3-2-1 15,-2 2 0-15,0-11 0 0,-6-3 1 16,-3-7-2-16,1 3 1 15,0 2 0-15,-3 13 0 16,0 3-1-16,5 8 0 16,-5 7 0-16,0 6 1 15,0 11-1-15,3 13 0 16,2 16 0-16,0 10 1 16,6 6 0-16,-3-1 0 15,2 4-1-15,4 1 1 0,-6-4 0 16,2 0 1-16,-5-9 0 15,1-9 0-15,-1-7 0 16,-5-7 1-16,0-8-1 16,0-8 1-16,0-8-1 15,0-5 1-15,8-6-1 16,-3-10 0-16,1 0-2 16,-4 5 1-16,9 3-1 15,-3 5 1-15,5 8-2 16,3 1 1-16,2 1 0 15,4 14 0-15,-1 5 0 16,-3 9 1-16,-5-7 0 16,1-7 0-16,-9 8 0 15,-5 0 0-15,-3 0 0 16,-7-5 1-16,-4 4-1 16,-4-7 1-16,-1 0-1 15,4-2 0-15,-1-4 0 16,2-2 1-16,7 3-2 0,1-3 1 15,6 0 0-15,8-3 0 16,11 1-1-16,7-4 1 16,11-2 0-16,0 3 0 15,0-5-1-15,0-6 1 16,3-3-1-16,0-2 1 16,-9 2 0-16,-7-4 0 15,0 1 0-15,-5 1 0 16,-6 0 0-16,-3 3 0 0,-4 2 0 15,-4 5 1-15,-4 1-1 16,-6 4 1-16,-5 4-2 16,-9 4 1-16,4 6 0 15,2 3 0-15,-3-1-1 16,6 6 1-16,5 3-1 16,3 5 1-16,5-6-1 15,0 1 1-15,3-4 0 16,5-1 0-16,5-6 0 15,-3-6 0-15,4-4 0 16,-1-6 1-16,3-3-1 16,0-5 1-16,-6 3-1 15,3 2 0-15,-5 4 0 16,-2 1 0-16,2 4 0 16,-8 4 0-16,2 11-1 15,1 6 1-15,2 13-1 16,0 7 1-16,9 6-1 0,-6 0 1 15,-3 0 0-15,3 0 0 16,-3-2 0-16,-2-9 0 16,-3-5 0-16,-3-2 1 15,0-6-1-15,-7-3 1 16,5-4-1-16,-6-4 0 16,-7-2 1-16,-4-8 0 15,-1-5-1-15,-1-6 1 16,5-2-1-16,6-3 1 0,5-13-1 15,8-3 0-15,8-5-1 16,5-8 0-16,6 6-1 16,2-1 1-16,0-3-1 15,8-1 0-15,3 6 0 16,8 1 0-16,-1-8 1 16,-4 11 0-16,-6 8-1 15,0 7 1-15,-11 8-1 16,1 14 1-16,-1 8-1 15,-7 5 0-15,2 2 0 16,-5 9 1-16,3-9 1 16,-6 1 0-16,-2-4 2 15,-1-1 0-15,-2-4 1 16,3-7 0-16,5-6-1 16,-3-7 1-16,3-9-1 15,8 3 1-15,5 0-3 16,0-5 1-16,-5-3-1 15,0 9 0-15,0-1-1 0,-5 8 0 16,4 2-1-16,-4 12 1 16,5 2 0-16,-3 0 0 15,3 2 0-15,0 1 0 16,-3-1 0-16,0-2 0 16,-5 0 0-16,-2 0 0 15,-6-2 0-15,-6 1 0 16,-2-4 0-16,-5 2 1 15,3 3 0-15,-4 6 0 0,4-4-1 16,-1 3 1-16,3-2-1 16,3 0 1-16,2-1-1 15,3-5 1-15,3 3 0 16,2-8 0-16,8-5 1 16,1-3 0-16,7-2-1 15,3-9 1-15,-1-5 0 16,4 8 0-16,-3-5 0 15,-3-3 0-15,-3 3-1 16,1 3 0-16,-8 4-1 16,2 6 0-16,-3 14-1 15,-2 2 1-15,3 16-1 16,-6 5 0-16,-2 10 1 16,-3 14 0-16,0-2 0 15,0 1 1-15,0 1 1 16,0-8 0-16,0-2 2 15,-3-9 0-15,1-5-1 0,-1-5 1 16,0-6 0-16,-5-7 1 16,0-3-2-16,-2-13 1 15,-6 2-2-15,0-10 1 16,3-11-1-16,-3-8 1 16,5-15-2-16,1-4 0 15,4 1-1-15,1 2 1 16,5 6-2-16,3 10 1 15,2 3-1-15,8 0 0 16,3 3 0-16,5 5 0 0,8 2 0 16,9 8 1-16,1 4-2 15,-10 9 1-15,-2-2-1 16,-1 8 1-16,-2 3 0 16,-5 5 0-16,-6-8 1 15,0 2 0-15,-5-5 2 16,0-2 0-16,-3-6 0 15,-5-5 0-15,0 1 1 16,-2-1 0-16,-1-8-1 16,-2 0 0-16,5-5-1 15,5-1 0-15,3-1 0 16,2-9 1-16,12 3-2 16,4-8 0-16,8 0-1 15,1 2 1-15,-3 1 0 16,-9 0 0-16,1 4 0 15,-5 7 0-15,2-4 0 16,-5 1 1-16,-11-3 0 0,-5 5 0 16,-3 3 0-16,-2 5 0 15,-5 13-1-15,-1 3 0 16,-8 8-1-16,9 8 1 16,-3 13-1-16,5 19 0 15,2 10 0-15,-2 3 1 16,3 5 1-16,0-11 1 15,0-4 1-15,-3-6 0 16,5-8 2-16,0-8 0 0,1-11 0 16,4-10 1-16,4-8-2 15,7-2 0-15,0-14-1 16,3-3 0-16,2-5-1 16,6 9 0-16,-3-7-1 15,1 9 0-15,-4 3-1 16,3 7 0-16,-2 11 0 15,-1 10 0-15,-4-2-1 16,-1 0 1-16,-3 3 1 16,4-3 1-16,-6-3 1 15,2-8 0-15,1-5 0 16,2-3 1-16,-2 1-1 16,2-1 1-16,-3-2-9 15,1 0 1-15,0-1-13 16,2-2 1-16</inkml:trace>
  <inkml:trace contextRef="#ctx0" brushRef="#br0" timeOffset="1.31245E13">19656 2275 1 0,'-13'-8'0'0,"7"14"0"15,4-6 0-15</inkml:trace>
  <inkml:trace contextRef="#ctx0" brushRef="#br0" timeOffset="1.31245E13">19391 2130 40 0,'-10'-24'20'0,"4"3"-17"0,6 13 41 0,0-11-40 16,3 1 0-16,0 2 3 16,5-2 1-16,-6 2-8 15,1 5 0-15,0-2 6 16,-1 2 1-16,-2 6-2 15,-2 13 0-15,-1 21-1 16,0 3 0-16,3 18-2 16,0 6 1-16,0 2 0 15,3-3 0-15,0-2 1 16,2-2 0-16,0-6-1 16,3-14 1-16,-8 1-1 15,3-3 0-15,2-10-1 16,-5-3 1-16,3-9-5 15,5-4 0-15,0-6-6 16,10-4 0-16,-2-12-10 16,5-5 0-16,-2 0-5 15,4-7 1-15,4-12 0 0,-6 6 0 16,3 0 6-16,-6 3 1 16,1-1 8-16,-8-2 1 15,-4 11 3-15,1-3 1 16,-2 8 9-16,-4-3 1 15,1 0 4-15,-3-5 0 16,0 13 2-16,0-8 1 16,3 11 1-16,-3 8 1 0,2 13-8 15,-2 10 1-15,11 25-3 16,-8 7 0-16,2 11-2 16,3-3 0-16,-3 3-1 15,-2-8 0-15,2-6-1 16,-2-2 0-16,-1 0-1 15,1-2 1-15,-3-17-7 16,0-5 1-16,8-8-8 16,-8-5 1-16,-8-16-11 15,-3 0 0-15,1-7-1 16,-6-4 1-16,-5-15 4 16,-19-1 1-16</inkml:trace>
  <inkml:trace contextRef="#ctx0" brushRef="#br0" timeOffset="1.31245E13">19153 2294 67 0,'-13'-13'33'0,"50"7"-53"0,-13 4 84 15,5-6-64-15,19 0 1 16,18 0-1-16,16 3 1 16,5-3-10-16,11 0 1 15,-8 8-10-15,8-8 0 16</inkml:trace>
  <inkml:trace contextRef="#ctx0" brushRef="#br0" timeOffset="1.31245E13">20254 2275 57 0,'-40'-10'28'0,"16"26"-29"16,16-8 44-16,3 0-41 15,0 7 1-15,5 1 2 16,5-2 0-16,3-1-6 16,13-3 1-16,3-2 3 15,8-2 1-15,10-4-1 16,-5-4 0-16,-5-6-2 15,-3-6 0-15,-13-1-2 16,-3-7 1-16,-10 4-1 16,-11-3 0-16,-5-6-1 15,-11 3 1-15,0-5 0 16,0 11 0-16,3 2 2 0,5 0 0 16,11 5 0-16,18 1 1 15,16 2 0-15,8-3 0 16,8 1-1-16,8 2 1 15,-5-8-1-15,10-8 0 16,-5 3 0-16,-8-8 0 16,-5 13 0-16,-3-10 0 15,-16 2 0-15,-5 0 0 16,-14 3-1-16,-4 2 1 0,-6 3-1 16,-8 3 0-16,3 0-1 15,-9 5 1-15,7 5-1 16,-7 3 1-16,4 3 0 15,-3 10 1-15,-3 6-1 16,3 7 0-16,7 11 0 16,12 16 0-16,10 19 1 15,5 7 0-15,-2-2 0 16,-4 7 0-16,7 4 2 16,-1-9 0-16,-5 0 1 15,-5-12 0-15,-3-9 0 16,0-13 1-16,-8-3-1 15,0-13 0-15,-14-8-2 16,-1-7 1-16,2-4-2 16,2-10 1-16,-7-8-9 15,2-5 0-15,0-3-12 0,-5-10 0 16,5-14-2-16,0-8 0 16,6-7-6-16,2 5 1 15,0 7 7-15,0 11 1 16,3 11 34-1,66-55-16 1,-106 121 13-16,66-77 1 16,16 11 6-16,8 2 0 15,8 11 1-15,3 3 0 16,5 0-22-16,-3 5 0 0,11 0-18 16,-16-6 1-16,16-4-2 15,0-11 0-15</inkml:trace>
  <inkml:trace contextRef="#ctx0" brushRef="#br0" timeOffset="1.31245E13">21841 2040 53 0,'-18'3'26'0,"20"7"-30"0,-2-7 51 15,8-3-45-15,6 0 0 16,-4 0 2-16,3 0 1 16,11-8-6-16,-3 0 1 0,3-8 4 15,-11 0 0-15,-2 3-1 16,-8 5 1-16,-9-8-2 15,-2 3 0-15,-13-3-1 16,5 8 1-16,-29 0-1 16,16 3 0-16,-26 10-1 15,12 3 1-15,-17 16-1 16,7 0 1-16,13 34 0 16,6-13 0-16,26 21 0 15,0-16 0-15,32 22 0 16,-3-19 0-16,40-6 1 15,-16-12 0-15,13-9 0 16,-13-5 0-16,-6-7 0 16,-2-7 1-16,-13-14-1 15,-3 1 0-15,-26-7-1 0,2 2 1 16,-26-10-1-16,8 5 0 16,-18-7-1-16,1-1 1 15,1 3-2-15,8 5 0 16,6 0 0-16,7 5 0 15,16-5 0-15,5 6 0 16,29-1-1-16,-7 3 1 16,20 14-1-16,-10-4 1 15,14 25 1-15,-12-11 0 16,-9 15 2-16,-7-7 0 16,-7 16 2-16,-8-8 0 15,0 2 2-15,-8-2 0 0,0-8-1 16,0-6 1-16,13-13-3 15,-13-5 0-15,8 0-6 16,-8 0 0-16,8-8-16 16,0 0 1-16,-3-5-3 15,-2 3 0-15</inkml:trace>
  <inkml:trace contextRef="#ctx0" brushRef="#br0" timeOffset="1.31245E13">12377 3199 57 0,'-21'-13'28'0,"10"13"-22"0,11 0 29 15,0 8-34-15,0-1 1 16,0 17 4-16,0 0 0 16,6-3-7-16,-1-5 1 15,6 5 4-15,-3-5 0 16,2 0-1-16,-5-3 1 16,1 0-7-16,-1-7 0 15,3-6-12-15,-5 0 1 16,5-13-5-16,-3 2 0 0,3-23-1 15,-3 7 0-15</inkml:trace>
  <inkml:trace contextRef="#ctx0" brushRef="#br0" timeOffset="1.31245E13">12338 2913 76 0,'-11'-5'38'0,"6"-1"-61"16,5 6 91-16,-3 0-69 15,-2 0 1-15,5 6-3 16,0-1 1-16,8 11-7 15,-3-5 1-15,27 15-12 16,-3-8 1-16</inkml:trace>
  <inkml:trace contextRef="#ctx0" brushRef="#br0" timeOffset="1.31245E13">12814 3156 61 0,'-19'8'30'0,"-5"-2"-27"0,22-6 47 16,-17 2-48-16,3-2 0 15,-7 0 1-15,-1 0 1 16,8 3-6-16,-3 0 1 16,19-1 1-16,-2-2 1 15,23 14-2-15,-5-4 1 16,18 17-1-16,-10-4 0 16,13 1 0-16,-5-5 1 15,-3 5 2-15,-5-6 1 16,-11 1 2-16,0-6 0 0,-18-3 1 15,2-2 0-15,-15-8-1 16,2 0 1-16,-5-5-3 16,7 0 1-16,-7-3-3 15,5 2 0-15,3-4-9 16,0 2 1-16,10 0-11 16,1 0 0-16,20 0-7 15,-5 0 1-15</inkml:trace>
  <inkml:trace contextRef="#ctx0" brushRef="#br0" timeOffset="1.31245E13">13539 3172 56 0,'-19'-18'28'0,"14"5"-28"0,5 13 48 0,0 5-46 16,0 5 1-16,0 14 3 15,5 11 0-15,3 18-6 16,-3 5 0-16,-2 11 5 16,0-1 0-16,-3-4-1 15,2-3 0-15,-2-16-2 16,3-8 1-16,-3-5-2 15,11-11 1-15,-3 0-7 16,7-13 1-16,-1-14-7 16,-1-7 0-16,-5-3-10 15,-6-7 0-15,-7-4-1 16,-16-13 0-16</inkml:trace>
  <inkml:trace contextRef="#ctx0" brushRef="#br0" timeOffset="1.31245E13">13340 3331 53 0,'-45'-5'26'0,"35"-40"-34"0,15 34 55 15,3 1-47-15,13-6 0 16,11-5 0-16,10 5 0 16,14 8 0-16,2 3 0 15,3 7 1-15,-3 6 1 16,-10 5 1-16,-11 8 0 16,-13 1 2-16,-11-6 1 15,-13 5 1-15,-6 3 0 16,-4 2-1-16,-9-5 1 15,-4-2-3-15,-1-6 1 0,0-3-2 16,8-10 0-16,3-10-6 16,10-3 0-16,11-1-7 15,8-7 0-15,5-8-9 16,3-8 1-16,0-5-5 16,0-8 1-16</inkml:trace>
  <inkml:trace contextRef="#ctx0" brushRef="#br0" timeOffset="1.31245E13">13827 2892 58 0,'-5'-11'29'0,"7"-2"-35"16,1 16 57-16,2-3-47 16,3 10 0-16,0 17 3 15,0 12 1-15,3 17-9 16,-6 5 0-16,-2-6 6 16,-3 6 1-16,0 3-3 15,0-11 1-15,5-3-2 16,6-5 0-16,-1-8-8 15,6-8 1-15,3-13-11 0,7 0 1 16,1-16-7-16,-4-13 0 16,-2-1 0-16,1-15 0 15</inkml:trace>
  <inkml:trace contextRef="#ctx0" brushRef="#br0" timeOffset="1.31245E13">14116 3178 66 0,'-3'-6'33'0,"0"9"-52"0,6 5 77 16,2 5-56-16,6 8 1 0,-3 6 0 16,2-3 1-16,-2 5-5 15,-3 0 1-15,6 0 2 16,-6-3 1-16,1-7-1 16,-4-1 1-16,-2-4-1 15,-2-6 1-15,2-6-1 16,-6-4 0-16,-4-4-1 15,-3-4 1-15,-9-4-2 16,-1-1 0-16,4 1-1 16,6 6 0-16,-3 6-1 15,3 4 0-15,5 6 0 16,5 3 0-16,6 0 1 16,10-1 0-16,11-2 1 15,-6-8 0-15,11-8 1 16,1-8 0-16,1 3 1 15,6-3 0-15,-8-5-1 16,-2 0 1-16,-6 2-2 0,-5 6 1 16,-5 2-2-16,2 6 1 15,-5 10-1-15,0 3 0 16,2 6 1-16,-2 4 0 16,0 3 0-16,3 0 1 15,-3-2 2-15,-3-3 0 16,0-6 1-16,-5-2 0 15,0-8-1-15,0-8 0 16,0-5-1-16,0-3 1 0,0 6-2 16,0-3 1-16,0-6-2 15,0 8 0-15,0 4-1 16,0 7 1-16,3 2-1 16,5 3 0-16,5 6 0 15,0 8 0-15,14-1 0 16,10 1 1-16,-8-4 0 15,3-7 0-15,7-8 0 16,1-8 1-16,-6-5-1 16,1-3 1-16,-9 8 0 15,-10-5 0-15,0-3-1 16,-11-2 1-16,-5 5-1 16,-2-6 0-16,-6 3 0 15,-6 6 1-15,1-4-2 16,-3 9 1-16,0 5-1 15,3 11 1-15,0 5-1 16,5 2 1-16,0 9 0 16,0-6 1-16,3 2-1 0,5-4 1 15,5-6 0-15,8-5 1 16,6-8-1-16,5-5 0 16,0-6 0-16,-6-2 0 15,3 2-1-15,-2 4 1 16,2-4-1-16,-3 3 0 15,-4-3 0-15,2 6 0 16,-1 3 0-16,1 2 0 16,5 0-1-16,3 0 1 0,0 0 0 15,-3 0 0-15,-2 0 0 16,-6 2 0-16,0 1 0 16,-2-3 0-16,-1 5-1 15,-7 6 1-15,0 5 0 16,-3 5 0-16,-3 0 0 15,-2-3 0-15,2-7 0 16,-5 0 1-16,3-3 0 16,2-3 0-16,3-10 0 15,3-6 0-15,2-8 0 16,6 1 0-16,-3-9-1 16,0-4 1-16,0-6-1 15,-3 2 0-15,-5 6 0 16,3 5 0-16,-3 11-1 15,2 5 1-15,1 11-1 16,10 2 0-16,8 6 0 16,8-3 1-16,3-6 0 0,5 1 0 15,-2-3 0-15,-9-5 1 16,-2-3-1-16,-6-6 1 16,-4-1-6-16,-7-1 1 15,-4-3-13-15,-6 1 0 16,-7-4-3-16,-6-25 1 15</inkml:trace>
  <inkml:trace contextRef="#ctx0" brushRef="#br0" timeOffset="1.31245E13">10941 1400 39 0,'-8'-22'19'0,"0"-1"-3"0,8 15 19 16,-6 0-31-16,6 0 1 15,0 0 4-15,0 8 0 0,0 0-11 16,0 16 1-16,6 8 7 16,-6 13 1-16,2 8-2 15,-2 10 0-15,6-2-2 16,-4 0 1-16,-2-8 0 15,0-3 1-15,0-10-1 16,0-8 1-16,6-3-1 16,-4-8 0-16,3-5 0 15,3-8 0-15,0-5-3 16,8-6 1-16,8 3-1 16,13-13 0-16,0 0-1 15,8-3 1-15,0 8-2 16,8-5 1-16,-16 0 0 15,3 3 0-15,-6-4 0 16,-5-1 0-16,-5 1 0 16,-13 7 0-16,2-7 0 0,-8 6 1 15,-10-7-1-15,0-6 0 16,-11-3 0-16,-8 3 0 16,-13-8 0-16,-8 0 0 15,-3 0-1-15,-5 5 1 16,3 8-1-16,5-5 1 15,8 13-1-15,5-2 1 16,3 7-1-16,5 3 0 16,16-5 0-16,0 5 1 15,8 0-1-15,16 3 0 0,16 2 0 16,13 3 1-16,0 0-1 16,8 0 1-16,0 3 0 15,-8 2 0-15,-11-2 0 16,-7 2 0-16,-6 3 0 15,-8 5 0-15,-13-2 0 16,-13 7 1-16,-8 1-1 16,-6 2 1-16,-15 0-1 15,-3-3 1-15,0 4-1 16,8-1 0-16,3 3-1 16,7-3 1-16,19-11-1 15,8 4 1-15,16-9 0 16,13-2 0-16,0 2-1 15,16-5 1-15,-5 0 0 16,-3 2 0-16,0 4 0 16,-13-6 0-16,-11 2 0 0,-5 6 0 15,-16 6 0-15,-5-6 1 16,-11 5-1-16,-13 3 1 16,-8 2-1-16,8 11 0 15,-3-8 0-15,11 1 0 16,8 1-1-16,13-7 1 15,13-3 0-15,11-5 0 16,8-5-1-16,5 2 1 16,0-5 0-16,0 3 0 15,-5 2 0-15,-3-5 0 16,-10 0 0-16,-6 0 0 0,-13 8 0 16,3 5 1-16,-6 3-1 15,-7 6 1-15,2-7-1 16,8-4 0-16,0 2 0 15,5 0 0-15,6-2 0 16,5-6 0-16,0-5 0 16,5-8 0-16,0 3 0 15,3-3 1-15,0 3-13 16,-5 5 1-16,2 0-7 16,-5-3 0-16</inkml:trace>
  <inkml:trace contextRef="#ctx0" brushRef="#br0" timeOffset="1.31245E13">1863 13658 10 0,'0'2'5'0,"0"-4"7"0,0 2 6 0,0-8-10 16,0 0 0-16,2-3 7 15,1-2 1-15,0 0-18 16,-1-3 1-16,1 0 14 16,-3 3 0-16,0-6-4 15,0 9 1-15,0-1-4 16,0 3 1-16,0 3-3 16,0 5 0-16,0 5-3 15,0 14 1-15,0 10-1 16,-3 0 0-16,1 5-1 15,-1 6 1-15,0-3 0 16,1-5 0-16,2-14 0 16,0-2 1-16,0-3 0 15,0 1 0-15,0-4-1 16,2 1 1-16,-2-8-3 0,0-3 0 16,0-11-7-16,3-10 0 15,0-3-13-15,-3 5 1 16,-3-10-2-16,0-10 0 15,1-4 2-15,4 4 0 16</inkml:trace>
  <inkml:trace contextRef="#ctx0" brushRef="#br0" timeOffset="1.31245E13">1648 13499 57 0,'-21'0'28'0,"5"-21"-39"16,16 13 69-16,0 3-55 15,0-1 0-15,11-4 1 16,-3-1 0-16,8 3-6 15,10 0 1-15,11 6 3 16,0 2 1-16,8 5-2 16,0-2 1-16,3 2-1 15,-8 0 0-15,-3 0 0 16,-6 1 1-16,-4-1-4 16,-6-2 0-16,-5-1-7 0,-6-2 1 15,1 11-12-15,-8 5 1 16</inkml:trace>
  <inkml:trace contextRef="#ctx0" brushRef="#br0" timeOffset="1.31245E13">1725 13848 57 0,'-32'6'28'0,"30"-12"-28"0,2 6 44 15,10-2-40-15,9-1 0 0,7 0 3 16,6 1 0-16,5-1-9 15,0 0 0-15,5 1 6 16,1-1 0-16,-9 0-2 16,1 1 1-16,-12 2-2 15,-1-3 1-15,-9 1-3 16,0-4 0-16,-5-2-10 16,0-2 0-16,5-1-9 15,6-2 0-15</inkml:trace>
  <inkml:trace contextRef="#ctx0" brushRef="#br0" timeOffset="1.31245E13">2368 13541 53 0,'-3'-10'26'0,"25"-14"-26"0,-12 16 39 15,9-8-39-15,4-8 0 16,1 1 0-16,3-1 1 16,-9-3-1-16,1-4 0 15,-6-1 1-15,0 3 0 16,-5 2 0-16,-3-2 0 16,-5 3-1-16,-2 4 1 15,-9 1 0-15,-10 3 0 0,-3-1-1 16,-5 6 0-16,-5 5 0 15,-1 3 0-15,-4 5 0 16,2 10 0-16,-3 4 1 16,3-1 1-16,10 8 0 15,4 5 0-15,-1 6 1 16,11-3 0-16,2 19-1 16,3 2 0-16,5 6-1 15,6 2 1-15,5 11-1 16,5 0 1-16,0-1 0 15,3 4 1-15,-2 2 0 16,-7-8 0-16,-1-8 0 16,-4-5 0-16,-2-5 0 15,-2-3 0-15,-4-13-1 16,1-6 0-16,-3-10-1 16,0-8 1-16,3-8-7 0,0-8 0 15,-3-5-10-15,3-6 1 16,5-7-9-16,2-11 1 15,-4-8-1-15,-9 0 1 16,-2 8 5-16,2 2 0 16</inkml:trace>
  <inkml:trace contextRef="#ctx0" brushRef="#br0" timeOffset="1.31245E13">1961 13779 53 0,'-43'-13'26'0,"38"5"-34"0,5 8 67 0,0 0-54 16,8-8 0-16,10 0 3 15,11 3 0-15,3 0-10 16,3 0 1-16,10 2 6 16,2 0 1-16,-2 3-3 15,0 0 0-15,-10 3-1 16,-6 0 0-16,-5-1-2 16,-6 1 0-16,1 0-10 15,-4-1 0-15,4 1-12 16,-3-6 1-16</inkml:trace>
  <inkml:trace contextRef="#ctx0" brushRef="#br0" timeOffset="1.31245E13">3096 13552 45 0,'-14'-19'22'0,"-1"-18"-13"16,12 27 24-16,-2-6-30 16,-1 0 0-16,1-2 2 15,0-1 0-15,-1 8-6 16,4 1 0-16,-1 2 4 16,3 8 1-16,3 13-2 15,2 11 0-15,3 10 0 0,-8 6 0 16,0 5 0-16,0 8 1 15,0-5 0-15,0-3 1 16,3-19-1-16,-3 0 1 16,0-7-1-16,0-3 1 15,0 0-1-15,0-6 0 16,0-10-1-16,0-16 0 16,0-10-1-16,0-6 0 15,5-7-1-15,0-9 1 16,6-5-1-16,-1 3 0 15,6 13-1-15,0 5 1 0,8 5-1 16,0 6 0-16,5 8 0 16,-3 8 1-16,9 2-1 15,7 8 0-15,-2 11 0 16,-6 5 0-16,3 9 1 16,-10 4 0-16,-6 0-1 15,-5 9 1-15,-3 2 1 16,-5 0 1-16,-3-8-1 15,0-11 1-15,-2-10 0 16,0-3 1-16,-3 0 0 16,0 3 0-16,0-5-6 15,0-11 1-15,0-16-12 16,5-10 1-16,16-9-8 16,3-7 1-16,2-3-4 15,22-3 1-15</inkml:trace>
  <inkml:trace contextRef="#ctx0" brushRef="#br0" timeOffset="1.31245E13">3805 13361 54 0,'-37'-2'27'0,"8"4"-32"15,18-2 56-15,3 0-46 16,-3 3 0-16,4 0 2 15,1-1 0-15,6 4-9 16,8 2 0-16,8 0 6 16,13 2 0-16,11 1-2 15,0 2 1-15,4-2-2 16,7 2 1-16,2-3-1 16,-3-4 0-16,-5 2 0 15,-11 0 1-15,-2-3 0 16,-8 3 1-16,-8-3 0 0,-8 3 0 15,-3 0 0-15,-10 2 1 16,-3 1-1-16,-8 5 0 16,-3-3-1-16,-10 6 0 15,3-6-2-15,2 3 1 16,-5 2-1-16,-3 3 0 16,-5 1 0-16,3-4 0 15,2-2 0-15,8-3 0 16,6-5 0-16,-1 0 1 15,3-5-1-15,3-3 0 16,2-3-1-16,9-2 1 0,2 0-7 16,8-3 1-16,13 2-9 15,-5 1 1-15,18 0-6 16,6-1 0-16,2 1-4 16,0-11 1-16,1 0 4 15,4 3 1-15</inkml:trace>
  <inkml:trace contextRef="#ctx0" brushRef="#br0" timeOffset="1.31245E13">4315 13647 63 0,'-18'13'31'0,"-11"-18"-40"16,23 5 74-16,-2 0-63 15,3 3 1-15,-3-3 1 16,-5 2 0-16,2 1-5 16,-4 2 1-16,-7 3 3 15,-4 3 0-15,-3 2-1 16,-6 6 0-16,6-1-1 0,0 3 1 15,-8-2-2-15,3-1 1 16,5-4-1-16,2-12 0 16,3 1 0-16,6 7 0 15,7-4-4-15,9-4 1 16,10-7-13-16,10-3 0 16,-2-8-6-16,3-18 1 15</inkml:trace>
  <inkml:trace contextRef="#ctx0" brushRef="#br0" timeOffset="1.31245E13">4792 13232 55 0,'-14'-19'27'0,"1"6"-24"0,10 10 43 16,-2-2-40-16,0 2 0 15,5-2 2-15,-5 5 0 16,-1 3-10-16,-2 10 0 15,3 11 7-15,0 8 1 16,-3-1-2-16,-3 9 1 0,3 2-1 16,-5 1 0-16,5-1 0 15,-5-2 0-15,5-9-1 16,3 1 0-16,2-11-2 16,3-5 1-16,3-10-1 15,5-6 0-15,8-8-1 16,5 0 1-16,8 0-1 15,3 0 0-15,2 3 0 16,-2 5 0-16,5 0 0 16,-3 7 0-16,3 4-1 15,-8 2 1-15,-2-2 0 16,-9 5 0-16,-10 5 0 16,-8 3 1-16,-5 0-1 15,-11 5 1-15,-2-3 0 16,4-7 1-16,-12-4-1 15,-11-4 1-15,0 8-1 16,-3-14 1-16,-2-2-1 0,-1 4 1 16,4-7-2-16,-1-5 0 15,8-8-5-15,8-11 0 16,6-2-8-16,13 2 1 16,7-8-9-16,9-5 0 15,2-18-3-15,-2-1 1 16,12 0 1-16,4 6 1 15</inkml:trace>
  <inkml:trace contextRef="#ctx0" brushRef="#br0" timeOffset="1.31245E13">4733 13174 75 0,'-15'-19'37'0,"20"16"-47"0,-3 1 85 0,6-4-72 16,8 1 1-16,3 5 0 16,7-5 0-16,-2-3-6 15,5 3 0-15,8-1-3 16,3 6 0-16,5 3-13 15,2 10 0-15,-4-2-6 16,2-3 0-16,-6 0 0 16,-9 16 1-16,-1 21 6 15,-3-6 0-15</inkml:trace>
  <inkml:trace contextRef="#ctx0" brushRef="#br0" timeOffset="1.31245E13">5416 13708 84 0,'3'13'42'0,"-3"22"-67"0,0-25 105 15,-3 3-78-15,-5 1 1 16,-3-4 0-16,4 4 0 16,-9-7-10-16,2-4 1 15,-4 0-11-15,-3-1 1 16,-6-12-8-16,-20-30 1 15</inkml:trace>
  <inkml:trace contextRef="#ctx0" brushRef="#br0" timeOffset="1.31245E13">6122 13174 65 0,'-2'-22'32'0,"-11"14"-22"16,13 8 33-16,0 6-40 16,0 2 0-16,0 16 3 15,5 15 1-15,8 6-8 0,-2 13 0 16,5 14 5-16,-6-1 0 16,1 1-1-16,-6-1 1 15,0-23-4-15,3-6 1 16,-5-7-5-16,-3-12 0 15,0-4-9-15,0-14 0 16,-8-18-8-16,3-21 0 16,-6-14-1-16,-15-8 0 15</inkml:trace>
  <inkml:trace contextRef="#ctx0" brushRef="#br0" timeOffset="1.31245E13">5868 13293 60 0,'-34'23'30'0,"29"-12"-38"15,5-8 63-15,0 2-51 16,8 3 1-16,8 0 0 16,15-5 1-16,9-3-9 15,16 10 1-15,4-5 5 16,1-5 0-16,8-8-2 16,5-7 0-16,-2-7-1 15,-4-1 1-15,-7-4 0 16,-5 9 0-16,-19-4-1 15,-8-4 1-15,-11 2 0 16,-4 0 1-16,-14 6-2 16,-11-3 1-16,-2 2 0 15,-8 6 0-15,-6 2-1 16,-4 6 0-16,1 2 0 0,1 11 0 16,3-2 0-16,2 10 0 15,6 2 0-15,-1 1 0 16,8 4 0-16,1 9 1 15,2 5-1-15,3-8 1 16,2 14-1-16,0 2 1 16,3 7-1-16,0 4 1 15,6-11-1-15,2-3 1 16,7 1-1-16,4-6 1 16,-6-6 0-16,0-4 0 15,-5-9 1-15,0-2 0 0,0-8 0 16,-5-5 0-16,-1-8 0 15,-2-9 1-15,-2 4-2 16,-3-1 1-16,-3-5-2 16,2-2 1-16,1-1-1 15,0 1 1-15,-1 2-2 16,4 0 1-16,2-2 0 16,0-1 0-16,8 3 0 15,-3 3 0-15,3 5 0 16,5 3 1-16,-5 7 0 15,5 12 0-15,1 7 1 16,1 5 0-16,4 6 0 16,0 5 0-16,10 0 0 15,0-5 0-15,5-8-1 16,1-9 1-16,-4-7-1 0,6-10 0 16,-2-9-1-16,-4-7 1 15,1-4 0-15,-11-4 0 16,-7-6-1-16,-9 1 1 15,-5-4-1-15,-8 1 1 16,-3 2-1-16,1 6 1 16,2 10-1-16,-5 8 1 15,-1 13-2-15,1 11 1 16,5 10 0-16,6 6 0 16,4 10-1-16,-2 1 1 15,8-4-1-15,5-4 1 0,9-9 0 16,1-7 0-16,4-11 0 15,2-14 1-15,-3-9-1 16,1-4 0-16,-3-10 0 16,-6-3 1-16,1 3-1 15,-6 5 1-15,5 11-1 16,-2 10 0-16,-5 14-1 16,-1 5 1-16,-2 13 0 15,-2 5 1-15,4 1-1 16,-2-9 1-16,-2-5 1 15,4-2 0-15,-5-6 0 16,3-10 0-16,6-16-1 16,-4-11 1-16,3-3-1 15,1-7 1-15,-1-1-2 16,-5 6 0-16,2 8 0 16,-4 13 0-16,4 11 0 0,-2 8 0 15,3 10-1-15,5 8 1 16,5 3 0-16,5-3 0 15,1-6 0-15,2-4 1 16,-3-8-2-16,1-9 0 16,-1-7-9-16,-2-6 1 15,5 1-13-15,-5-11 0 16</inkml:trace>
  <inkml:trace contextRef="#ctx0" brushRef="#br0" timeOffset="1.31245E13">8244 13041 55 0,'-29'-29'27'0,"8"-26"-5"0,18 41 13 0,-2 1-29 16,0 5 0-16,2 3 5 16,-2 5 1-16,5 11-13 15,0 15 0-15,3 22 9 16,2 12 1-16,5 7-3 16,4 9 0-16,2 4-3 15,-6-1 1-15,6-2-3 16,-5-3 1-16,5-5-2 15,-3-11 1-15,-3-13-8 16,4-11 1-16,-1-13-10 16,3-15 0-16,-6-17-5 15,6-21 0-15,8-23-6 16,2-14 1-16</inkml:trace>
  <inkml:trace contextRef="#ctx0" brushRef="#br0" timeOffset="1.31245E13">8771 13004 64 0,'3'6'32'0,"18"-4"-39"0,-13-2 65 15,0 0-56-15,0 3 1 16,-3-1 2-16,0-2 0 16,3 0-6-16,-8 0 1 15,-3 0 3-15,-10 6 1 16,-5 2-2-16,-14 2 1 15,3 4-2-15,-8 4 1 0,-8 1-2 16,-5-4 1-16,-3 4-1 16,-3 5 0-16,-5 5 0 15,8 0 0-15,6 0-1 16,4 0 1-16,14-5-1 16,5-5 1-16,6-12 0 15,7 4 1-15,11 8 2 16,11 2 0-16,13 5 1 15,7 6 1-15,14 8 0 16,6-1 1-16,2 6-1 16,-6-2 0-16,-4-4-2 15,-1-4 1-15,-5-6-3 16,-5-3 1-16,-8-7-1 16,-3-1 0-16,-5-4-7 15,-3-7 0-15,-3-4-11 16,1-6 0-16,2-7-5 0,-2-9 1 15,2-12-7-15,-2-4 0 16</inkml:trace>
  <inkml:trace contextRef="#ctx0" brushRef="#br0" timeOffset="1.31245E13">8842 13488 62 0,'-13'-10'31'0,"10"-3"-34"0,3 13 61 15,0 0-56-15,3 2 0 16,5 4 2-16,-3-1 0 15,3 21-5-15,6 3 1 0,-12 8 4 16,3 3 1-16,-2-3-1 16,0 0 0-16,2-5 0 15,-2-6 0-15,-3-7 0 16,0-8 0-16,2-17-2 16,12-12 0-16,-4-9-1 15,11-12 0-15,0-12-1 16,6 4 1-16,-6-1-2 15,-2 11 1-15,4 13-1 16,-1 14 1-16,4 12 0 16,3 12 0-16,0 7 0 15,-5 8 0-15,0-3 1 16,-3 3 1-16,-5 0 1 16,0 1 1-16,-3-1-1 15,-5-6 1-15,0-1-1 16,0-6 1-16,-3-6-3 0,-5-7 1 15,0-9-15-15,0-7 1 16,-5-3-10-16,-3-18 1 16,3-8-8-16,10-14 1 15</inkml:trace>
  <inkml:trace contextRef="#ctx0" brushRef="#br0" timeOffset="1.31245E13">10049 13338 56 0,'-19'-22'28'0,"3"-4"-27"0,16 21 49 16,0-1-46-16,0 6 1 0,0 11 3 16,8 13 0-16,3 2-10 15,5 11 1-15,2 11 6 16,-2 2 1-16,5-5-3 16,-10 3 1-16,2-6-2 15,-5-7 0-15,0-9-3 16,-3-10 0-16,-5-16-10 15,0-16 1-15,0-16-8 16,3-21 1-16,-3-8-6 16,0-10 1-16</inkml:trace>
  <inkml:trace contextRef="#ctx0" brushRef="#br0" timeOffset="1.31245E13">10025 12909 68 0,'-32'0'34'0,"3"0"-32"16,27 0 68-16,-12 3-68 15,6-9 0-15,3 4 0 0,5 4 0 16,5 1-4-16,11 0 0 16,-3-1-9-16,14-7 0 15,15 13-12-15,3 8 1 16,16 2-1-16,0 9 1 16</inkml:trace>
  <inkml:trace contextRef="#ctx0" brushRef="#br0" timeOffset="1.31245E13">10544 13264 66 0,'-3'5'33'0,"-2"-13"-40"0,5 3 72 0,-6-1-63 16,4-2 0-16,-11 0 1 15,5 1 1-15,5 1-5 16,-10 4 0-16,-8 2 2 16,2 2 1-16,-10 4-1 15,5 4 0-15,-2 9 0 16,7 2 0-16,1 3-1 15,7-14 1-15,11 6-1 16,11 8 1-16,15 2 1 16,-2 3 0-16,13 6 0 15,3 2 0-15,5 0 0 16,0-3 1-16,-8-2 0 16,-6 0 0-16,-4-6 0 15,-17-2 1-15,-4-5 1 16,-12-4 1-16,-4-1 0 15,-17-6 0-15,-4-6-1 16,7-7 1-16,-11-6-3 0,1-2 1 16,-3-13-6-16,0-9 1 15,8 1-13-15,5-3 1 16,16-3-11-16,3 6 0 16,10 7-3-16,3-20 1 15</inkml:trace>
  <inkml:trace contextRef="#ctx0" brushRef="#br0" timeOffset="1.31245E13">11266 13279 52 0,'-8'-23'26'0,"3"4"-22"0,5 19 38 15,0 0-39-15,0 3 0 16,-8 5 4-16,8 8 0 16,0 10-7-16,0-2 0 15,0 13 5-15,8 10 1 16,-3 9-2-16,3-6 0 15,0 3-2-15,8-8 0 16,-8-5-1-16,-3-8 1 16,3-9 0-16,0-7 1 15,-3-13 0-15,-2-14 0 0,2-10-1 16,3-16 1-16,-5-8-1 16,2-8 0-16,-2 8-2 15,7 3 0-15,-7 2-1 16,5 6 1-16,-3 5 0 15,3 8 0-15,-5 7 0 16,-3 14 0-16,0 8 1 16,5-5 1-16,-2 18-1 15,10 8 1-15,-5 6 0 16,16 4 0-16,-3 4-1 16,3-12 1-16,5-4-1 15,8-9 1-15,-8-7-1 16,3-14 0-16,2-7 0 15,-8-11 1-15,1-6-1 16,-9-7 0-16,-2 7 0 16,-5 9 1-16,-6-1-1 0,-5 3 0 15,0 6-1-15,-3 7 1 16,1-5 0-16,-1 13 0 16,3 14-1-16,5 5 1 15,3 8-1-15,8 5 1 16,-2-3 0-16,1-2 0 15,1-8-1-15,-2-6 1 16,1-7-1-16,1-6 1 16,-3-2 0-16,-2-11 0 15,-3-8 0-15,-3-8 0 0,-5-5 0 16,-5-11 1-16,0 14-1 16,-6-3 0-16,-5-3-1 15,-5 3 0-15,-3 2 0 16,-2 6 0-16,5 5-1 15,5 8 1-15,5 6-1 16,3 7 0-16,24 0 0 16,5 6 1-16,3-3-1 15,5-3 0-15,21-5 1 16,-2-5 0-16,5-11-1 16,0-11 1-16,-8-2 0 15,-3 0 0-15,-7-10 0 16,-9-4 0-16,-7 1 0 15,-9-6 1-15,-7 11-1 16,-3-2 0-16,-8-4 0 16,5 1 0-16,-5 5 0 0,3 5 0 15,0 8 0-15,-3 8 0 16,0 14-1-16,5 12 1 16,-2 1 0-16,5 23 0 15,0 19 0-15,0 19 0 16,8 20 0-16,5-7 1 15,0 8-1-15,3-3 1 16,0-6-1-16,-3-7 0 16,1-8 0-16,-4-14 1 15,1-12-1-15,-6-14 1 16,-5-5-4-16,-3-11 1 0,-2-13-8 16,-8-13 1-16,5-14-12 15,-8-13 0-15,-13-15-2 16,5-9 0-16,0 1-4 15,0-3 1-15</inkml:trace>
  <inkml:trace contextRef="#ctx0" brushRef="#br0" timeOffset="1.31245E13">11663 13187 78 0,'-27'2'39'0,"49"-39"-48"15,-7 24 83-15,20-5-70 16,2 2 0-16,10 5 0 15,12 9 1-15,9 4-8 16,9 6 0-16,0 3-12 16,5-1 0-16</inkml:trace>
  <inkml:trace contextRef="#ctx0" brushRef="#br0" timeOffset="1.31245E13">13010 13290 62 0,'-19'-21'31'0,"11"2"-25"0,8 19 32 0,0 0-35 16,0 3 0-16,3 10 2 15,2 3 1-15,3 29-7 16,3 21 1-16,-1 8 4 16,1 16 1-16,-3-10-2 15,-3-4 0-15,3 1-1 16,-3-5 0-16,-2-14-2 16,-3-16 1-16,0-8-6 15,2-15 1-15,-2-14-7 16,0-13 0-16,0-15-6 15,-2-9 0-15,-3-11-4 16,-3-7 0-16</inkml:trace>
  <inkml:trace contextRef="#ctx0" brushRef="#br0" timeOffset="1.31245E13">12949 13380 47 0,'-29'-16'23'0,"7"-34"-20"0,20 37 44 16,2-6-45-16,2 1 1 15,12 2 0-15,2 5 0 16,13-5-5-16,2 8 1 15,12 3 2-15,4 5 1 16,-7 5-2-16,8 11 0 16,-6 5 0-16,-2 3 1 15,-14-8 1-15,-5 13 1 16,-13 6 2-16,-8 2 0 16,-10 0 0-16,-6 2 1 15,-13 1-1-15,-8-11 1 0,2-2-3 16,-2-6 0-16,5-5-3 15,9-11 1-15,7-13-7 16,10-8 1-16,9-10-7 16,13-9 1-16,10 6-5 15,6-8 0-15,5-11-5 16,0-4 0-16,6-9 6 16,-4 2 0-16,-7 1 14 15,-5-3 0-15,-9 14 8 16,-5-4 0-16,-5 4 8 15,-3 2 0-15,1 8 1 16,-1 5 1-16,-2 11-7 16,-1 16 1-16,1 18-2 15,0 11 0-15,2 18-2 16,-2 19 1-16,-3 10-2 16,0 3 0-16,0 0-2 15,0 8 0-15,5 1-5 16,0-15 0-16,3-4-8 0,5-11 0 15,1-8-9-15,4-11 0 16,3-18-6-16,3-16 1 16</inkml:trace>
  <inkml:trace contextRef="#ctx0" brushRef="#br0" timeOffset="1.31245E13">13724 13269 59 0,'-5'-11'29'0,"7"-2"-28"0,-2 13 53 0,6 3-51 16,2 5 1-16,5 7 1 15,-3-1 0-15,11 12-7 16,1 9 0-16,-4 2 5 16,-5 5 0-16,-2 0-2 15,-6-2 1-15,-2-11-1 16,-3-2 0-16,-3-9 0 15,1-5 1-15,-4-5-1 16,-2-13 0-16,0-14-1 16,-2-7 1-16,-6-11-1 15,-3 10 1-15,6-2-1 16,-3 6 0-16,1 1-1 16,1 6 1-16,-2 9-1 15,6-1 1-15,-1 18 0 16,6 11 0-16,2 14 1 0,6 7 0 15,2-8 0-15,1-4 0 16,9-9 0-16,9-3 0 16,8-18-1-16,8-13 1 15,2-11-2-15,0-10 1 16,-2 2 0-16,0-2 0 16,-6-3-1-16,-5 0 1 15,-10 5-1-15,-3 5 1 16,-3 9-1-16,-3 5 1 0,-2 18-1 15,3 6 1-15,0-1 0 16,-1 14 0-16,-2 8 2 16,-3 2 0-16,-2 0 1 15,-3 1 0-15,0-9 1 16,0-7 0-16,0-9-1 16,8-7 1-16,-3-16-2 15,0-6 1-15,1-10-2 16,2 3 0-16,0-6-1 15,-3 3 0-15,3 5 0 16,-5 11 0-16,-3 13 0 16,0 0 1-16,2 18-1 15,3 11 1-15,3 3-1 16,6 0 0-16,4-3-3 16,6-5 1-16,2-8-9 15,6-11 1-15,8-5-9 16,5-3 0-16,-5-5-4 0,2-13 1 15,8 3-1-15,-8-1 0 16</inkml:trace>
  <inkml:trace contextRef="#ctx0" brushRef="#br0" timeOffset="1.31245E13">14721 13586 55 0,'-2'22'27'0,"7"-12"-33"0,-2-10 58 16,2-8-50-16,0-2 1 15,6-4 1-15,-6-7 1 0,0-11-6 16,-2-2 1-16,-3 8 3 16,-5-4 1-16,-3-1-1 15,-8-1 0-15,3 3-1 16,-3 2 1-16,0 6-2 16,-8 5 1-16,-2 8-1 15,-3 11 1-15,0 13 0 16,5-3 0-16,3 14 0 15,5 10 1-15,13 5 0 16,6-5 0-16,7-5-1 16,6-6 1-16,3-7-2 15,2-14 1-15,3-8-1 16,-3-10 0-16,0-5-1 16,-8-11 1-16,0 7 0 15,-7-1 0-15,-4-4 0 16,-2 3 0-16,0 6-1 15,-2 7 1-15,-1 11-1 0,0 0 0 16,9 27 1 0,7-1 0-16,3 1 0 15,8-6-1-15,2-11 1 16,3-2 0-16,0-10 0 16,0-6 0-16,-2-11 0 15,-1 1-1-15,-2-4 1 16,-3-4-1-16,0 2 1 15,-5 6-1-15,-5 7 0 0,2 8-1 16,-5 9 1-16,-3-1 0 16,9 8 0-16,-6 8 0 15,2 1 0-15,-2 1 1 16,-3-1 0-16,1-1 0 16,-1-8 1-16,-2-5 0 15,-3-5 0-15,-3-6-1 16,-2-13 1-16,-1 0-2 15,-2-10 1-15,-2-14-1 16,-3-5 1-16,-3-13-1 16,-5-3 0-16,-3 0 0 15,-5 6 1-15,-6-4-2 16,-4 6 1-16,-1 8 0 16,5 6 0-16,9 4-1 15,8 9 0-15,12 5 0 16,14 5 0-16,16 8 0 15,8 13 0-15,15 3 0 16,6 3 0-16,-5 2 0 0,0-2 0 16,2-1-7-16,-3 9 0 15,-2 4-11-15,-10 12 1 16,-9-3-3-16,-7-1 0 16,-1-2-5-16,17 3 1 15</inkml:trace>
  <inkml:trace contextRef="#ctx0" brushRef="#br0" timeOffset="1.31245E13">15436 13536 78 0,'-11'5'39'0,"1"-2"-59"16,7-3 84-16,0 5-66 15,-2-2 1-15,2 0-27 16,-2 5 1-16,-5-8 21 15,2-8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21:4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7781 12721 42 0,'6'-5'21'0,"-1"2"-5"0,-5 3 22 16,0 0-32-16,5 0 1 15,-2 0 4-15,2 0 1 16,-5 0-14-16,5-2 0 16,1-1 10-16,-1 3 0 15,0 3-4-15,-5-3 1 16,3-6-3-16,-3-2 1 15,0 0-2-15,-3-2 1 16,1-1-2-16,-4 1 1 16,-2-1 0-16,-5 3 0 15,3-2-1-15,-6 2 1 16,0 0 0-16,5 5 0 0,-5-2-1 16,3 5 0-16,-5 2 0 15,-3 4 0-15,-3-1 0 16,0 3 0-16,-3 5-1 15,4-2 1-15,1 2 0 16,4-5 0-16,5-5 0 16,0 2 1-16,5 0 0 15,0 0 0-15,2 3 1 16,6 0 0-16,3 0 0 16,5 3 1-16,5-1-1 15,8 4 0-15,6-1-1 16,-3 3 1-16,2 5-2 15,8-3 1-15,-2-2-1 16,5-8 1-16,-5 11-1 16,0-1 0-16,-1 3 0 15,-7 3 1-15,-5 0-1 0,-1-3 0 16,-2 3 1-16,-8 2 0 16,3-2 0-16,-9 5 0 15,-4-5 0-15,-6-8 0 16,-3-3 0-16,-7-7 0 15,-3 2 0-15,-3-1 1 16,0 1-1-16,0-8 0 16,3-5-1-16,0 0 1 15,2-3-1-15,1 0 0 16,-1-3 0-16,1 1 0 0,4-1-1 16,1-2 0-16,5-3-5 15,3 0 1-15,13-5-10 16,3 0 1-16,10-3-8 15,2 0 1-15,4 6-4 16,5-1 0-16,-3 6 2 16,16-3 1-16</inkml:trace>
  <inkml:trace contextRef="#ctx0" brushRef="#br0" timeOffset="265.5999">8057 12872 71 0,'-6'-3'35'0,"-4"-2"-48"16,18 5 80-16,-6 3-65 15,4 2 1-15,-1 6 2 0,0 7 0 16,3 6-5-16,-3 2 0 16,-2-2 5-16,0 5 0 15,-3-5-1-15,0 8 0 16,0-11-2-16,-3-5 1 15,3-3-6-15,0-8 0 16,0-10-13-16,3-8 1 16,-1-14-7-16,1-4 0 15,2-6-3-15,-5-6 0 16</inkml:trace>
  <inkml:trace contextRef="#ctx0" brushRef="#br0" timeOffset="421.9092">7980 12639 97 0,'-13'0'48'0,"7"3"-73"16,6-1 109-16,3-4-86 16,2-1 1-16,8 0-13 15,1 1 0-15,4 2 2 16,6 0 1-16,10 8-15 16,-2 5 1-16</inkml:trace>
  <inkml:trace contextRef="#ctx0" brushRef="#br0" timeOffset="1250.0174">8252 12806 68 0,'-42'-21'34'0,"39"5"-41"0,3 10 62 16,3 1-53-16,2 5 0 16,1 5 3-16,-1 6 0 15,0 10-5-15,3-5 1 16,-5 13 5-16,2 6 1 16,-2 2-1-16,-1-3 0 0,-2-2-1 15,0 5 0-15,0-11-2 16,0 1 1-1,3-17-2 1,0-7 0-16,2-11-1 16,-2-13 0-16,-1-11-1 15,4 0 0-15,-1-5 0 16,5 0 0-16,-2 3-1 16,0 5 1-16,3 5-1 15,-3 8 1-15,5 6 0 16,-2 7 0-16,2 6 0 15,-3 7 0-15,1 9 0 16,0-1 0 0,2 32 1-1,-5-5 1-15,-3-2-1 16,0-1 1-16,3-8 0 0,-5-12 0 16,-3-1 1-16,3-8 0 15,-1-10-1-15,1-11 1 16,2-5-2-16,3-11 0 15,0-13-1-15,-3 5 1 16,6-2-3-16,-3-1 1 16,5 3 0-16,-2 6 0 15,2-1-1-15,-3 4 1 16,4 1 1-16,-1 4 0 16,3 5-1-16,-6 2 1 15,4 8 0-15,-1 9 0 0,-3 10 0 16,-2 7 0-16,6 1 2 15,-6 5 0-15,-1 0 0 16,4 3 0-16,-3 3 0 16,3-6 1-16,-4 0-1 15,-1-3 1-15,2-5-2 16,-6-2 1-16,1-6-2 16,-3 0 1-16,0-7-7 15,0-6 1-15,0-11-16 16,3-5 1-16,-1-2-5 15,4-9 0-15,-1 1-3 16,5 7 0-16,12 3 3 16,15 1 0-16</inkml:trace>
  <inkml:trace contextRef="#ctx0" brushRef="#br0" timeOffset="1734.433">8866 12859 76 0,'-8'-8'38'0,"8"-19"-53"0,6 17 86 0,-6-1-67 16,2-5 1-16,1 3 4 16,-1 2 0-16,-2 4-11 15,0 7 1-15,0 7 7 16,3 12 1-16,0 5-2 16,2 13 0-16,6 13-1 15,-3 14 0-15,0-14-1 16,-3 13 1-16,3 1-1 15,0-9 0-15,-3 4-1 16,0-1 1-16,1-8-2 16,-4 0 1-16,3-7-1 15,-5-6 0-15,0-11-1 16,-5-2 0-16,3-5-5 16,2-14 1-16,-6-10-9 0,1-17 1 15,0-12-12-15,-1-6 1 16,4-5-3-16,2 3 0 15,2 0 0-15,6 2 0 16</inkml:trace>
  <inkml:trace contextRef="#ctx0" brushRef="#br0" timeOffset="2125.0678">8837 12922 59 0,'-18'-24'29'0,"15"-15"-28"0,6 26 62 15,-1-3-58-15,3-6 0 0,6-1 2 16,-3 7 0-16,5 0-10 15,3 8 1-15,11 0 6 16,2 5 0-16,2 3-3 16,-9 6 0-16,1 7-1 15,1 5 1-15,0 6 0 16,-3-5 0-16,-8 2 1 16,3 5 1-16,-13 3 1 15,2 3 1-15,-10 0 2 16,2 5 0-16,-5-5 0 15,-2 5 0-15,-3-13-1 16,-1-11 1-16,-7-3-3 16,0 9 0-16,2-11-2 15,-2-3 1-15,5-5-2 16,1-8 0-16,-1-2-1 16,2-1 0-16,7-2-4 15,7-8 0-15,0-6-9 0,5-7 1 16,11 2-13-16,2-5 1 15,6-8-3-15,2-5 1 16,12 5-2-16,-7 2 1 16</inkml:trace>
  <inkml:trace contextRef="#ctx0" brushRef="#br0" timeOffset="2437.5743">9181 12427 75 0,'-3'3'37'0,"11"-43"-48"0,0 27 82 0,0-3-66 16,0 0 1-16,0 3 3 16,-3 3 0-16,1 4-10 15,-1 12 0-15,3 12 9 16,-3 3 0-16,3 24-2 16,-8 14 0-16,3-1-1 15,2 16 0-15,0-3-2 16,1-2 1-16,-1-3-2 15,3-8 0-15,-3-2-1 16,-2-6 0-16,2-5-1 16,-5-18 0-16,3 4-6 15,2-9 0-15,-2-7-14 16,2-4 1-16,-5 0-6 16,5-14 0-16,11-5-6 15,0-3 0-15</inkml:trace>
  <inkml:trace contextRef="#ctx0" brushRef="#br0" timeOffset="2906.2918">9514 13049 78 0,'-2'13'39'0,"4"-7"-53"0,4-9 79 16,7-2-65-16,-5-3 1 15,8-5 0-15,0-3 0 16,-1-3-2-16,7-7 1 15,-6 7 0-15,-3-5 1 0,3 1-1 16,-14-4 1-16,1 1 1 16,-3-1 0-16,-3 1 1 15,1 5 0-15,-6 2 0 16,0 6 1-16,0 5 0 16,-8 0 1-16,5 5-1 15,1-2 0-15,2 5 0 16,0 5 0-16,-8 6 0 15,5 5 1-15,-4 5-1 16,4 3 1-16,0 0-2 16,9 2 1-16,2 3-2 15,0 6 1-15,5-6-2 16,3-3 0-16,0 3 0 16,3 0 0-16,7 3 0 15,6-11 0-15,5-5 0 16,5-5 0-16,-5-11-1 0,1-3 1 15,-1-5-2-15,0-2 1 16,-5 2-5-16,-9 0 0 16,1-3-16-16,-8-2 1 15,0-6-6-15,-8-2 1 16</inkml:trace>
  <inkml:trace contextRef="#ctx0" brushRef="#br0" timeOffset="20281.5694">7385 12509 21 0,'-8'-5'10'0,"2"-19"-8"0,6 22 10 15,-2-6-12-15,-1 3 1 0,-2-3 0 16,2 2 1-16,-5 1-3 16,3 0 1-16,2 5-1 15,3 0 1-15,3 0-6 16,5-3 1-16</inkml:trace>
  <inkml:trace contextRef="#ctx0" brushRef="#br0" timeOffset="24156.6243">7181 12454 69 0,'10'-13'34'0,"-7"-11"-36"0,0 19 74 15,-3-1-67-15,-3 4 1 16,0 2 3-16,-5 5 0 16,0 3-11-16,-5-5 0 15,0 12 7-15,-8 12 0 0,-3 13-3 16,-2 10 1-16,-1-8-3 15,1 0 0-15,-3 3-5 16,5-10 1-16,0-9-9 16,8-7 0-16,0-9-9 15,8-10 1-15,0-8-5 16,6-18 0-16</inkml:trace>
  <inkml:trace contextRef="#ctx0" brushRef="#br0" timeOffset="24359.753">6800 12517 67 0,'-35'-15'33'0,"27"-15"-30"15,8 25 64-15,6 0-60 16,4 8 1-16,17 7 1 16,12 9 1-16,6 10-14 15,8 5 0-15,3 1 9 16,-6-9 0-16,3-5-8 16,-5-2 1-16,-9-6-6 0,1-3 0 15,-13-2-8-15,-6-2 1 16,-5-1-7-16,-8-8 0 15,-3-13 0-15,-5-5 0 16</inkml:trace>
  <inkml:trace contextRef="#ctx0" brushRef="#br0" timeOffset="24562.8478">7025 12433 85 0,'-8'13'42'0,"8"-8"-50"0,2 9 91 16,6 9-82-16,-2 12 1 0,2 7-1 15,7-8 1-15,1 1-3 16,-2-1 0-16,1-5-4 16,-1-2 1-16,2-6-13 15,-3-3 1-15,-3-7-7 16,-2-11 0-16,3-13-3 16,7-11 0-16</inkml:trace>
  <inkml:trace contextRef="#ctx0" brushRef="#br0" timeOffset="24969.1071">7231 12232 72 0,'-16'-24'36'0,"-18"-16"-49"0,23 24 78 15,-7 3-64-15,-6 0 1 16,-5 0 2-16,-6 2 0 15,-2 11-5-15,-8 5 1 16,-2 11 3-16,2 13 0 16,0 3 0-16,-3 13 1 15,6 0-2-15,7 19 1 16,14 10 0-16,13 10 1 16,19 9-1-16,7-16 1 15,19-3-1-15,24-8 1 16,11-16-2-16,2-13 1 0,5-16-2 15,9-21 1-15,-4-8-1 16,-4-21 1-16,-9-13-1 16,-13-14 0-16,-10-4 0 15,-14 1 0-15,-15-9 0 16,-19-9 0-16,-13-5-2 16,-11 0 0-16,-16 5-6 15,-2 11 0-15,2 31-11 16,0 17 0-16,1 21-6 15,-9-1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24:05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6829 9864 67 0,'-13'23'33'0,"-1"-4"-23"0,12-22 34 0,2 1-42 16,0 2 0-16,0 0 4 15,0 0 0-15,0 0-5 16,0 0 0-16,2-6 6 16,6-4 0-16,-2-6-1 15,2-5 0-15,2-6-1 16,1-12 0-16,5 2-2 16,0-6 0-16,7-12-2 15,1 2 0-15,-3-8 0 16,0-5 0-16,3 0 0 15,-5 10 0-15,-1-5-1 16,-2-5 1-16,0 13-1 16,0-2 0-16,-3-1 0 0,3 3 1 15,-5 5-1-15,2 4 0 16,-5 1 0-16,2 6 0 16,-4 0 0-16,-1 13 1 15,-5-2 0-15,0 10 0 16,3 3 0-16,-3 2 1 15,0 1-1-15,2 2 1 16,4 0-1-16,-1 2 1 16,0 1-2-16,3 5 1 15,0 5-1-15,3 9 1 16,2 7-1-16,0 8 0 0,6 13 0 16,-1 8 0-16,6 14 0 15,2-1 1-15,3 12-1 16,1 1 0-16,-1-4-1 15,0 2 1-15,0 3 0 16,0-19 0-16,3 8 0 16,-6-5 0-16,1-3 0 15,-6-8 1-15,-5 1-1 16,2-4 1-16,-5-10-1 16,-5-5 1-16,0-8 0 15,0-6 0-15,-2-2 0 16,-6-5 0-16,-3-3 0 15,-2-8 0-15,-6-8 0 16,-7-3 0-16,-9-5-1 16,-2-2 1-16,-5-3-1 0,-14-9 1 15,-8 7-2-15,6-4 0 16,-8 9-2-16,-8-3 0 16,-8-6-2-16,-8-5 1 15,5 1-1-15,5-1 0 16,-2 0 0-16,3 3 1 15,-3 0 1-15,5 0 1 16,3 2 1-16,8 3 0 16,7 3 0-16,6 3 1 15,11-1-1-15,8-2 1 16,10 0-1-16,-3-3 1 0,6 0 0 16,13 8 0-16,16-2 1 15,8-3 0-15,15 0 0 16,14-1 0-16,5-1 0 15,17-1 1-15,17 0-1 16,19 3 1-16,-10 0-2 16,7-3 1-16,-4 5-1 15,-1 9 0-15,-11-1 0 16,-10 6 0-16,-21 2 0 16,-11 3 0-16,-5 5 0 15,-8-2 0-15,-5 0 0 16,-8-3 1-16,-5 2-1 15,-9 1 1-15,1 0 0 16,-9 2 0-16,-2 3 0 16,-5 0 0-16,2 5 0 15,-7 6 0-15,-3-1-1 0,-6 1 1 16,-5 4-1-16,-5 7 0 16,-3 1 0-16,-2 4 0 15,-8 2 0-15,-6 10 0 16,0-4 0-16,6 2 0 15,-3 2 0-15,-2 4 0 16,-1-14 0-16,0 8 0 16,6-6 0-16,0 1 0 15,-1-6-1-15,1 3 1 16,5-2 0-16,-3-1 0 0,8-5 0 16,6 0 0-16,5-10 0 15,5-3 0-15,0-3 0 16,5-5 0-16,-2 0 0 15,5-3 0-15,3 1 0 16,2-6 0-16,3-8-5 16,0-3 0-16,6-13-14 15,15 0 0-15</inkml:trace>
  <inkml:trace contextRef="#ctx0" brushRef="#br0" timeOffset="1843.7501">7223 8639 28 0,'-5'0'14'0,"5"-14"15"16,2 9-23-16,1-3-2 15,-3 0 1-15,0 0 4 16,0 0 0-16,0 3-9 0,0 0 0 16,0 5 9-16,0 0 1 15,-5 2-2-15,-6 4 0 16,-5 4-2-16,3-2 0 15,-13 0-2-15,-3 3 0 16,-8 5-2-16,-6 2 0 16,1 6-2-16,-6-3 1 15,1 3-1-15,-1 2 1 16,-8 1-1-16,1-1 1 16,5 3-2-16,-1-2 1 15,4-3-1-15,4 0 1 0,4 2-1 16,4-2 1-16,6 0-1 15,0-3 1-15,11 0 0 16,-1-5 0-16,6-3-1 16,2-2 1-16,6-3-1 15,-6-3 0-15,9 0-2 16,-1-2 0-16,3-1-1 16,0 1 1-16,0 0-1 15,-3-1 1 1,3 6 0-1,0-2 0-15,3 2 3 16,2 5 0-16,9 5 1 16,-4 6 1-16,6 8 1 15,3 10 0-15,4 3 0 16,4 5 1-16,-1 6-1 0,1-11 1 16,2 3-2-16,-3 2 1 15,-2-5-2-15,0-3 0 16,-6-2 1-16,1 0 0 15,-8-1 0-15,2-7 0 16,-5-6 0-16,2-7 0 16,-7-3-1-16,2-3 1 15,-2-2-1-15,0-3 0 16,-3 0-1-16,2-3 1 16,-2 0-1-16,0-2 1 15,0-1-1-15,0 1 0 0,0-3 0 16,-2-3 0-16,-1 3 0 15,0 0 0-15,1 0 0 16,2 3 0-16,0-6 1 16,2 1 0-16,6-6 1 15,5 3 0-15,-2-1 0 16,10 1 0-16,16 5 0 16,8 3 0-16,8-3-2 15,5 2 1-15,6 4-1 16,-6-1 0-16,6 0 0 15,2-5 1-15,-5 3-1 16,-6-3 0-16,-5 2 0 16,-7 1 0-16,-6 2 0 15,-3 1 1-15,-7-1-1 16,-6 0 1-16,-5 1-1 16,-1-1 0-16,-4-3 1 0,0-2 0 15,-6 0-1-15,0-5 1 16,-2 0-1-16,-3 0 1 15,0-1-1-15,0 6 1 16,0-5-1-16,5-3 0 16,-2-5 0-16,2-3 1 15,3-5-2-15,5-6 1 16,-5-7 0-16,3 0 0 16,-3-6 0-16,-3-8 0 15,6-2-1-15,-6-6 1 16,3 1 0-16,2 2 0 0,-2 0-1 15,-2 3 1-15,4 2-1 16,-4 11 1-16,-1 5 0 16,0 6 0-16,3 2-1 15,-5 0 1-15,-1 3-1 16,1 3 1-16,0 2 0 16,2 2 0-16,-2 1-1 15,2 3 1-15,-2-1-1 16,2 3 1-16,-3 0 0 15,1 3 0-15,-3 0 0 16,0-1 1-16,0-2-1 16,0 3 1-16,-3 0-1 15,1-1 1-15,-1-1-1 16,-2 1 0-16,-3-2 0 16,3-2 1-16,-3-9-1 15,-3-5 0-15,3 1 0 0,-8-4 1 16,-5-5-1-16,-8-5 0 15,-8 3-1-15,-3 2 1 16,-2 3-1-16,0 0 0 16,2 3 0-16,0 2 0 15,9 5 1-15,-1 1 0 16,8-1-1-16,5 6 1 16,4 0-1-16,1-1 1 15,6 7-1-15,3-1 1 16,2 0-5-16,3 5 1 0,0 3-13 15,8 0 0-15,6 3-3 16,-4-11 1-16</inkml:trace>
  <inkml:trace contextRef="#ctx0" brushRef="#br0" timeOffset="4015.6825">7898 8983 29 0,'-13'-6'14'0,"-6"9"-2"16,14-3 14-1,-11 5-14 1,0 1 1-16,0-1 6 15,0 0 1-15,0 0-24 0,3 1 0 16,0 2 19-16,5-3 0 16,3 0-6-16,5 3 0 15,13 0-3-15,19 0 0 16,7 3-2-16,22-1 0 16,0 1-3-16,18-1 0 15,14 6-1-15,2 0 1 16,-5 0-2-16,3-8 1 15,5 0 0-15,-8-5 0 16,-6-1 0-16,-12-2 1 16,-11 0-1-16,-16-2 1 0,-11 2 0 15,-7-6 0-15,-14 4 0 16,-11-6 0-16,-4 2 0 16,-4 1 0-16,-1 0 0 15,-1-1 0-15,-8 1-1 16,0 3 1-16,3 2-1 15,-3 2 1-15,2 9-1 16,9 7 1-16,3 3 0 16,4 3 0-16,3-3 0 15,9-2 0-15,10-6-1 16,-1-5 1-16,6-5-1 16,1-11 1-16,-12-8 0 15,1-8 1-15,-9 6 0 16,-2-4 0-16,-8-1 0 15,-10 1 1-15,-4 7-1 16,-2 1 0-16,-7 4-3 0,1 2 1 16,1 3-15-16,0 2 1 15,5 3-10-15,0-5 0 16</inkml:trace>
  <inkml:trace contextRef="#ctx0" brushRef="#br0" timeOffset="4859.417">9086 9205 35 0,'-19'-3'17'0,"25"-26"8"0,-6 24-7 15,-6 0-12-15,4-1 0 16,-1 1 4-16,0 2 0 16,3 1-11-16,0 2 1 15,8 2 8-15,21 1 1 0,16 2-2 16,19 3 0-16,10 0-2 16,19-3 0-16,7 3-2 15,14-5 0-15,-14-3-2 16,6-3 1-16,-11 1-2 15,-10-4 1-15,-16 1 0 16,-11 0 0-16,-21 0 0 16,0-3 1-16,-13 0-1 15,-11 2 1-15,-5-2 0 16,-8 0 0-16,-13 1-1 16,0-1 1-16,-6 2-2 15,-10 6 1-15,5 3 0 16,3 0 0-16,5 10 0 15,0 5 1-15,11 4 0 16,5-1 0-16,13-3 0 16,3-2 1-16,5-8-1 0,6-3 0 15,2-7-1-15,-5-9 1 16,-6-2-1-16,-7 0 1 16,-6-3-1-16,-13 0 1 15,-5 0-1-15,-11 0 0 16,0 3-3-16,-5 0 0 15,8-1-12-15,-3 4 0 16,16 2-9-16,0-5 1 16</inkml:trace>
  <inkml:trace contextRef="#ctx0" brushRef="#br0" timeOffset="5625.0598">10218 9157 47 0,'-21'-5'23'0,"-3"-14"-5"0,19 19 14 16,-3-2-26-16,0-1 0 16,0 3 4-16,0-3 0 15,8 3-12-15,16-2 1 16,13 2 8-16,16 0 1 0,8-3-3 16,16 3 1-16,16 8-3 15,18 5 1-15,-5 1-2 16,7-1 1-16,1 0-2 15,5 0 1-15,-13-2-2 16,-16-6 1-16,-13-2-1 16,-3-3 1-16,-18 0 0 15,-16 0 1-15,-6-3-1 16,-10-2 1-16,-13-3 0 16,-3 0 0-16,-3 0-1 15,-5 0 0-15,-8-2 0 16,-2 2 0-16,-6 2-1 15,5 4 0-15,1 2 0 16,-1 5 0-16,6 8 0 16,5 3 1-16,8 0 0 15,3 0 0-15,15-3-1 0,6-2 1 16,0-3 0-16,-3-6 1 16,-5-4-1-16,0-4 0 15,-3-2 0-15,-10-2 1 16,-3-4-1-16,0 4 1 15,0 2-1-15,-11-3 0 16,-2 6-13-16,0 2 1 16,2 6-11-16,-2-3 0 15</inkml:trace>
  <inkml:trace contextRef="#ctx0" brushRef="#br0" timeOffset="6421.998">11610 9274 33 0,'-19'-11'16'0,"-4"-5"5"0,15 11-9 15,0-3-8-15,-6 0 0 16,-1 0 5-16,-1 0 1 16,2 0-10-16,7 0 1 0,-4 3 7 15,6 5 0-15,13-3-1 16,13-2 1-16,16 5-3 15,-13 0 0-15,44 8-1 16,14 3 0-16,16-1-2 16,16 3 1-16,-8 1-1 15,0-4 0-15,-3-5-1 16,0 1 0-16,-16-1 0 16,-12-5 0-16,-15 0 0 15,-12 0 0-15,-11-3 2 16,-13-2 1-16,-14-3-1 15,-7 0 0-15,-6-2 0 16,-4-1 1-16,-7-2-2 16,1-3 1-16,-5 8-3 15,-4 0 1-15,4 8-1 16,5 8 1-16,-1 3-1 0,6 4 1 16,14 1 0-16,2 0 1 15,8-3-1-15,5-5 1 16,5-5-1-16,-5 0 1 31,6-22-1-31,-11 1 1 16,-6-1-1-16,-7 1 1 15,-6 4-2-15,-7 1 1 16,-4 3-9-16,4 2 0 16,-9 0-14-16,1 2 1 0,7 6-4 15,17-2 0-15</inkml:trace>
  <inkml:trace contextRef="#ctx0" brushRef="#br0" timeOffset="7187.6033">12777 9250 43 0,'-8'5'21'0,"-3"-2"-10"0,9-3 26 15,-1-3-33-15,3 0 0 16,-3 1 5-16,3 2 1 16,3-5-11-16,2-1 0 15,8 1 7-15,14 2 1 0,18 3-2 16,16 0 1-16,18 8-3 15,3-2 1-15,13 1-2 16,3 1 0-16,0 0-1 16,-11 0 1-16,-2-5-2 15,-3 0 1-15,-10-3 0 16,-12-3 0-16,-9 0 0 16,-14 1 1-16,-11-4 0 15,-5 4 0-15,-7-1 0 16,-9-2 0-16,-5-1 0 15,-3-1 0-15,-5-1-1 16,-5 0 0-16,-3 0 0 16,0-6 0-16,-2 7 0 15,-3 4 0-15,2 6 0 16,6 2 0-16,2 5 0 16,3 4 1-16,3-1-1 0,5-3 0 15,8 1 0-15,8 2 1 16,5-7-1-16,3-4 1 15,2-7-1-15,-2-6 0 16,0-2 0-16,-8-3 0 16,-3 0-1-16,-8-2 1 15,-7 2 0-15,-6 3 0 16,-8 0 0-16,-5 5 0 16,0 2-5-16,-3 1 1 15,3 5-16-15,10 5 0 16,8 1-4-16,6-6 0 0</inkml:trace>
  <inkml:trace contextRef="#ctx0" brushRef="#br0" timeOffset="7984.4897">14028 9247 42 0,'-32'0'21'0,"9"8"-6"0,15-8 16 16,2 0-27-16,-2-3 1 15,3-2 3-15,3 0 1 16,4 0-10-16,11-3 0 0,14 0 7 15,10-3 1-15,11 3-3 16,31 3 1-16,14 10-2 16,2 0 0-16,13 6-1 15,6 0 0-15,0-1 0 16,-16-2 0-16,-3 0 0 16,-13-3 0-16,-8-2 0 15,-10 0 1-15,-14-1 1 16,-11 6 0-16,-12-5-1 15,-9-6 1-15,-7 3-1 16,0-8 1-16,-11 3-2 16,0-3 0-16,-8 0-1 15,5-5 0-15,-2-3-1 16,-1 0 0-16,-4 3 0 16,2 0 1-16,-5 0-1 15,-1 10 0-15,-1 8 0 0,4 3 1 16,0 8 0-16,6 2 0 15,0 1 0-15,5-3 0 16,5-3 0-16,11 0 0 16,0-5-1-16,8-5 1 15,0-3 0-15,5-5 0 16,-13-6 0-16,-1-2 0 16,-9 2-1-16,-6-2 1 15,-8 0-1-15,-8 2 1 16,-5 3-7-16,0-2 1 15,5 2-15-15,5 0 0 0,-2 0-3 16,10-5 0-16,16 10-5 16,6-2 1-16</inkml:trace>
  <inkml:trace contextRef="#ctx0" brushRef="#br0" timeOffset="8703.222">15444 9226 38 0,'-24'0'19'0,"8"-5"-13"0,13-1 35 15,-5 4-36-15,1-4 1 16,-4 4 5-16,3-1 0 15,5 3-13-15,6-5 1 0,8 5 9 16,23 0 1-16,3 0-2 16,24 5 0-16,16 3-2 15,18 3 0-15,-5-1-2 16,8-2 1-16,0 0-2 16,-3-3 1-16,-3-2-2 15,-17-3 1-15,-15 0-2 16,-12-3 1-16,-11-2 0 15,-8 0 1-15,-8 0-1 16,-7-1 1-16,-4-2-1 16,-2-2 1-16,-8-3-1 15,-5-6 1-15,-3 6-2 16,-3 2 1-16,-2 3-1 16,-3 3 0-16,6 2-1 15,2 9 1-15,0 4-1 16,8 6 1-16,10 0-1 0,4 0 1 15,4-3-1-15,1-5 1 16,-1-3 0-16,-2-7 1 16,2-6 0-16,-4-8 0 15,-6 3 0-15,-8-1 1 16,-6 1-1-16,4 3 0 16,2-1 0-16,0 3 0 15,-6 3-11-15,4-1 0 16,-4 9-11-16,-1-11 1 15</inkml:trace>
  <inkml:trace contextRef="#ctx0" brushRef="#br0" timeOffset="24812.826">5310 8914 47 0,'0'-5'23'0,"-8"-6"-18"15,8 11 23-15,0 0-26 16,0 0 0-16,0 0 1 16,3-5 0-16,2 2-4 15,-5 3 1-15,3-3 2 16,-3 3 0-16,2-2-1 16,-2 2 0-16,3-3-1 15,-3 3 1-15,0 0-1 0,0 0 1 16,0 0-1-16,-3 3 0 15,3-3 0-15,0-3 1 16,-2 0-1-16,-1 9 0 16,-2-4 0-16,5 1 0 15,-3 0 0-15,3 2 0 16,0-5-1-16,0 0 1 16,0 0-5-16,0 0 0 15,3-5-10-15,2-6 0 16</inkml:trace>
  <inkml:trace contextRef="#ctx0" brushRef="#br0" timeOffset="25890.9953">5289 8856 35 0,'-19'-6'17'0,"6"-2"-7"0,13 8 18 16,0 0-25-16,0 0 1 16,0 0 2-16,-2 0 1 15,2 3-8-15,-3 5 0 16,3 3 5-16,-3 10 0 16,1 0-1-16,-6 5 0 15,-3 3 0-15,3 3 0 16,-5 0 1-16,5-6 0 15,0-4 0-15,0-12 1 16,3 3-1-16,5-2 0 0,3-8-1 16,7-3 0-16,6-6-3 15,8-2 1-15,2 3-2 16,3 5 1-16,3 5-1 16,3 3 1-16,2-2-1 15,-3-1 1-15,0 5 0 16,-7 9 0-16,-3 2 1 15,-9 0 0-15,-9 6 0 16,-6 2 0-16,-11-3 0 16,-5 6 1-16,-5-5-1 15,-3-6 1-15,6 0-1 16,-6 0 0-16,0-5 0 16,-2-3 1-16,-3-5-2 15,-6-3 1-15,9-2-1 16,-1-3 1-16,4-8-1 15,-1 0 1-15,5-5-2 0,6-3 0 16,0-5-6-16,7-6 0 16,6-2-11-16,3-8 1 15,5-5-5-15,5 2 1 16</inkml:trace>
  <inkml:trace contextRef="#ctx0" brushRef="#br0" timeOffset="26062.9036">5281 8877 67 0,'-18'2'33'0,"36"-12"-38"0,-2 10 64 0,2 0-58 16,14 0 0-16,13 0 0 16,3-3 0-16,7 1-10 15,9-4 1-15,2-4-11 16,-8-9 0-16</inkml:trace>
  <inkml:trace contextRef="#ctx0" brushRef="#br0" timeOffset="26797.2979">5905 8562 45 0,'-18'-13'22'0,"-1"-11"-12"15,14 19 24-15,0-11-31 16,-8 2 1-16,-6-1 1 16,-10-1 0-16,-5 2-7 15,-9 7 1-15,-10 4 3 16,-7 3 1-16,4 5-2 16,-15 8 1-16,-4-2-2 15,-7 5 0-15,0 8 0 16,8 13 0-16,6 0 0 15,-1 13 0-15,11 21-1 0,7 19 0 16,22 3 0-16,13 18 1 16,24 14-1-16,8-14 1 15,26 5-1-15,11-10 1 16,24-16 0-16,0-24 0 16,5-21 1-16,8-24 0 15,5-18-1-15,3-19 1 16,-11-24 0-16,3-18 0 15,-8-19 0-15,-10 1 0 16,-12-9 0-16,-12-10 1 16,-16-9 0-16,-14-7 0 0,-12 16-1 15,-20 2 0-15,-12 17-4 16,-6 23 1-16,-13 11-16 16,-18 18 0-16,-1 8 0 15,3 0 0-15</inkml:trace>
  <inkml:trace contextRef="#ctx0" brushRef="#br0" timeOffset="28078.5259">12652 7924 49 0,'-16'-39'24'0,"-2"-30"-15"16,15 48 24-16,-2-1-30 15,0-1 1-15,-1 1 4 16,-1 1 0-16,-1 5-8 15,0 3 0-15,-3 13 6 16,0 13 0-16,9 30-1 16,-6 31 1-16,8 32-3 0,10 31 0 15,1 3-1-15,8 6 1 16,2-14-2-16,0-15 1 16,0-19-1-16,-2-19 0 15,-4-13 1-15,-1-16 0 16,-12-13 0-16,-4-13 0 15,-12-11-1-15,-4-10 1 16,-6-3-1-16,-5-8 1 16,-5-13-2-16,-6-5 1 15,-2-6-1-15,5 0 0 16,2 0 0-16,9 3 0 0,7 3-2 16,11 7 1-16,11 6-1 15,18 0 1-15,19-6 0 16,13-2 0-16,13-3 0 15,-5 0 0-15,7 3 0 16,4 3 1-16,-11 7 1 16,-14 9 0-16,-15 7 0 15,-21 13 1-15,-17 4 0 16,-15 12 1-16,-10 6-1 16,-14 7 1-16,0 6-2 15,2-11 0-15,6-2-11 16,13-3 1-16,8-5-11 15,16-11 1-15</inkml:trace>
  <inkml:trace contextRef="#ctx0" brushRef="#br0" timeOffset="28906.6631">12618 9612 58 0,'-29'3'29'0,"2"-8"-23"0,19 7 29 0,8-2-34 16,-2-2 1-16,2-4-1 15,8 1 1-15,8-3-3 16,7 3 0-16,9 2 1 15,0 6 1-15,2 5-1 16,1-8 0-16,-1 10 0 16,-2 4 0-16,-6 1 1 15,-4 7 1-15,-15 1 0 16,-9 7 0-16,-9 1 0 16,-7 6 0-16,-19-5 1 15,0 0 0-15,-8-6 0 16,0-2 1-16,10-5-1 15,11-9 0-15,14-4 0 16,15-6 1-16,27-3-2 16,8 0 1-16,28-10-4 15,17-8 1-15,13 2-16 16,8 3 1-16,-11-2-8 0,16-9 1 16</inkml:trace>
  <inkml:trace contextRef="#ctx0" brushRef="#br0" timeOffset="31453.5745">16521 9292 40 0,'-8'-18'20'0,"-6"12"-10"15,9 6 20-15,-5 8-27 16,-9-2 1-16,0 4 1 16,6-2 0-16,3 5-7 15,12 1 1-15,14-1 3 16,13 0 1-16,35-5-3 16,20-3 1-16,22-2 0 15,19-3 0-15,15-3-1 16,-3-2 1-16,-7-3 0 15,-6-3 0-15,-10 3-1 0,-19 1 0 16,-12-7-2-16,-17 1 1 16,-8 0-1-16,-21 0 0 15,-13-1 1-15,-11 6 0 16,-8 3 1-16,-7 3 0 16,-20 2 0-16,-4 7 1 15,-6 4 0-15,-7 10 0 16,4 0 0-16,6 3 1 15,11 0-1-15,4-5 1 0,12-6 0 16,7-3 0-16,6-4 1 16,-1-6 0-16,6-6-1 15,-3-4 0-15,3-3 0 16,3-9 0-16,-9 1-5 16,3-3 1-16,1 1-13 15,-1-4 1-15,-3 9-4 16,1-1 0-16</inkml:trace>
  <inkml:trace contextRef="#ctx0" brushRef="#br0" timeOffset="32016.0837">17899 9234 47 0,'-11'8'23'0,"17"-3"-29"16,-6-5 40-16,2 0-32 15,6-2 0-15,11-1 0 16,18-2 0-16,13 2-3 0,24 3 0 15,16 0 2-15,21 0 1 16,16 3-2-16,8-3 0 16,13 0 0-16,-10 0 1 15,-6-6 0-15,3 1 1 16,-16 2-1-16,-13-5 1 16,-8 3-1-16,-21-3 1 15,-11 0 0-15,-13-2 0 16,-13-1-1-16,-17 1 0 15,-4-1 0-15,-11 0 0 16,-16 3-1-16,-13 3 1 0,-3 5-1 16,-5 3 1-16,-8 13-2 15,5 5 1-15,6 3-1 16,7 5 1-16,11-5 0 16,11-1 0-16,10 1-1 15,3-11 1-15,13-5 0 16,0-5 1-16,3-6-1 15,-3-7 1-15,-13-1-1 16,-3-5 1-16,-8-5 0 16,-5 5 0-16,-10 0-2 15,-6 0 1-15,-5 1-7 16,5-1 1-16,0 5-6 16,-3 1 0-16,11 2-2 15,3 0 1-15,5 2 4 16,3 1 0-16,5 2 11 15,8 1 1-15,7 2 8 0,7 0 1 16,15 0 2-16,21 0 0 16,8-5-4-16,24 2 0 15,18 0-22-15,16-2 1 16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7CC63656-EFB2-41AA-918D-02D45B2AC6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27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5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46770F-BF40-4C56-8CC7-19C8A72C926F}" type="slidenum">
              <a:rPr lang="en-US" altLang="zh-TW" smtClean="0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333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72F0F59-84B0-45E0-8C50-430B6E7A09CE}" type="slidenum">
              <a:rPr lang="en-US" altLang="zh-TW" smtClean="0"/>
              <a:pPr eaLnBrk="1" hangingPunct="1"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659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C708C32-F6DE-4C4C-BC0A-D8CF1C31C4AB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219158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59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531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29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6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154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13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84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4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323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313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52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45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E557054-512D-4AE2-B0D6-DD39D33950BF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0400" y="25908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/>
              <a:t>Planar Graphs</a:t>
            </a:r>
            <a:endParaRPr lang="en-US" altLang="zh-TW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81125" y="4041775"/>
            <a:ext cx="6400800" cy="1398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/>
              <a:t>Hubert Chan  (Chapter 9.7)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81125" y="5086416"/>
            <a:ext cx="6393337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[O2 Proof Techniques]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[O3 Basic Analysis Techniques]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Inequality for Planar Graphs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52276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/>
              <a:t>If G is a connected planar simple graph, with </a:t>
            </a:r>
            <a:r>
              <a:rPr lang="en-US" sz="2800" i="1" dirty="0"/>
              <a:t>e</a:t>
            </a:r>
            <a:r>
              <a:rPr lang="en-US" sz="2800" dirty="0"/>
              <a:t> edges and </a:t>
            </a:r>
            <a:r>
              <a:rPr lang="en-US" sz="2800" i="1" dirty="0"/>
              <a:t>v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</a:t>
            </a:r>
            <a:r>
              <a:rPr lang="en-US" sz="2800" dirty="0"/>
              <a:t> 3 vertices, then </a:t>
            </a:r>
            <a:r>
              <a:rPr lang="en-US" sz="2800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</a:t>
            </a:r>
            <a:r>
              <a:rPr lang="en-US" sz="28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r>
              <a:rPr lang="en-US" sz="2800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28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6</a:t>
            </a:r>
            <a:r>
              <a:rPr lang="en-US" sz="2800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(Intuitively it says that there cannot be too many edges)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0033CC"/>
                </a:solidFill>
              </a:rPr>
              <a:t>A planar graph of </a:t>
            </a:r>
            <a:r>
              <a:rPr lang="en-US" i="1" dirty="0">
                <a:solidFill>
                  <a:srgbClr val="0033CC"/>
                </a:solidFill>
              </a:rPr>
              <a:t>v</a:t>
            </a:r>
            <a:r>
              <a:rPr lang="en-US" dirty="0">
                <a:solidFill>
                  <a:srgbClr val="0033CC"/>
                </a:solidFill>
              </a:rPr>
              <a:t> vertices has almost 3</a:t>
            </a:r>
            <a:r>
              <a:rPr lang="en-US" i="1" dirty="0">
                <a:solidFill>
                  <a:srgbClr val="0033CC"/>
                </a:solidFill>
              </a:rPr>
              <a:t>v</a:t>
            </a:r>
            <a:r>
              <a:rPr lang="en-US" dirty="0">
                <a:solidFill>
                  <a:srgbClr val="0033CC"/>
                </a:solidFill>
              </a:rPr>
              <a:t> – 6 edges, i.e., all planar graphs are </a:t>
            </a:r>
            <a:r>
              <a:rPr lang="en-US" i="1" dirty="0">
                <a:solidFill>
                  <a:srgbClr val="0033CC"/>
                </a:solidFill>
              </a:rPr>
              <a:t>sparse</a:t>
            </a:r>
            <a:r>
              <a:rPr lang="en-US" dirty="0">
                <a:solidFill>
                  <a:srgbClr val="0033CC"/>
                </a:solidFill>
              </a:rPr>
              <a:t> graphs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i="1" dirty="0">
                <a:solidFill>
                  <a:schemeClr val="hlink"/>
                </a:solidFill>
              </a:rPr>
              <a:t>Proof: </a:t>
            </a:r>
            <a:r>
              <a:rPr lang="en-US" dirty="0"/>
              <a:t>The degree of a region </a:t>
            </a:r>
            <a:r>
              <a:rPr lang="en-US" dirty="0">
                <a:solidFill>
                  <a:srgbClr val="0000FF"/>
                </a:solidFill>
              </a:rPr>
              <a:t>deg(R)</a:t>
            </a:r>
            <a:r>
              <a:rPr lang="en-US" dirty="0"/>
              <a:t> = number of edges on the boundary of this region (= number of </a:t>
            </a:r>
            <a:r>
              <a:rPr lang="en-US" dirty="0" err="1"/>
              <a:t>x’s</a:t>
            </a:r>
            <a:r>
              <a:rPr lang="en-US" dirty="0"/>
              <a:t> inside the region)</a:t>
            </a:r>
          </a:p>
          <a:p>
            <a:pPr lvl="2" eaLnBrk="1" hangingPunct="1">
              <a:defRPr/>
            </a:pPr>
            <a:r>
              <a:rPr lang="en-US" sz="2400" dirty="0"/>
              <a:t>Example: 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996633"/>
                </a:solidFill>
              </a:rPr>
              <a:t>deg(R</a:t>
            </a:r>
            <a:r>
              <a:rPr lang="en-US" sz="2400" baseline="-25000" dirty="0">
                <a:solidFill>
                  <a:srgbClr val="996633"/>
                </a:solidFill>
              </a:rPr>
              <a:t>3</a:t>
            </a:r>
            <a:r>
              <a:rPr lang="en-US" sz="2400" dirty="0">
                <a:solidFill>
                  <a:srgbClr val="996633"/>
                </a:solidFill>
              </a:rPr>
              <a:t>) = 3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339933"/>
                </a:solidFill>
              </a:rPr>
              <a:t>deg(R</a:t>
            </a:r>
            <a:r>
              <a:rPr lang="en-US" sz="2400" baseline="-25000" dirty="0">
                <a:solidFill>
                  <a:srgbClr val="339933"/>
                </a:solidFill>
              </a:rPr>
              <a:t>1</a:t>
            </a:r>
            <a:r>
              <a:rPr lang="en-US" sz="2400" dirty="0">
                <a:solidFill>
                  <a:srgbClr val="339933"/>
                </a:solidFill>
              </a:rPr>
              <a:t>) = 5</a:t>
            </a:r>
          </a:p>
          <a:p>
            <a:pPr lvl="2"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deg(R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91275" y="4254500"/>
            <a:ext cx="1955800" cy="1763713"/>
            <a:chOff x="4424" y="2288"/>
            <a:chExt cx="963" cy="839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4472" y="2678"/>
              <a:ext cx="675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4464" y="2365"/>
              <a:ext cx="872" cy="715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H="1">
              <a:off x="4859" y="2372"/>
              <a:ext cx="4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4844" y="232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5305" y="259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4819" y="268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4424" y="261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4597" y="304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5108" y="304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5048" y="2288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4966" y="2641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4612" y="2822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65160" y="1366920"/>
              <a:ext cx="6392520" cy="5135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3280" y="1357560"/>
                <a:ext cx="6414840" cy="515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7975"/>
            <a:ext cx="8229600" cy="38512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/>
              <a:t>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2</a:t>
            </a:r>
            <a:r>
              <a:rPr lang="en-US" altLang="zh-TW" i="1"/>
              <a:t>e</a:t>
            </a:r>
            <a:r>
              <a:rPr lang="en-US" altLang="zh-TW"/>
              <a:t> = ∑</a:t>
            </a:r>
            <a:r>
              <a:rPr lang="en-US" altLang="zh-TW" baseline="-25000"/>
              <a:t>all region R </a:t>
            </a:r>
            <a:r>
              <a:rPr lang="en-US" altLang="zh-TW"/>
              <a:t>deg(R)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/>
              <a:t>		   = </a:t>
            </a:r>
            <a:r>
              <a:rPr lang="en-US" altLang="zh-TW">
                <a:solidFill>
                  <a:schemeClr val="hlink"/>
                </a:solidFill>
              </a:rPr>
              <a:t>deg(R</a:t>
            </a:r>
            <a:r>
              <a:rPr lang="en-US" altLang="zh-TW" baseline="-25000">
                <a:solidFill>
                  <a:schemeClr val="hlink"/>
                </a:solidFill>
              </a:rPr>
              <a:t>1</a:t>
            </a:r>
            <a:r>
              <a:rPr lang="en-US" altLang="zh-TW">
                <a:solidFill>
                  <a:schemeClr val="hlink"/>
                </a:solidFill>
              </a:rPr>
              <a:t>)</a:t>
            </a:r>
            <a:r>
              <a:rPr lang="en-US" altLang="zh-TW"/>
              <a:t> + </a:t>
            </a:r>
            <a:r>
              <a:rPr lang="en-US" altLang="zh-TW">
                <a:solidFill>
                  <a:srgbClr val="FD1934"/>
                </a:solidFill>
              </a:rPr>
              <a:t>deg(R</a:t>
            </a:r>
            <a:r>
              <a:rPr lang="en-US" altLang="zh-TW" baseline="-25000">
                <a:solidFill>
                  <a:srgbClr val="FD1934"/>
                </a:solidFill>
              </a:rPr>
              <a:t>2</a:t>
            </a:r>
            <a:r>
              <a:rPr lang="en-US" altLang="zh-TW">
                <a:solidFill>
                  <a:srgbClr val="FD1934"/>
                </a:solidFill>
              </a:rPr>
              <a:t>)</a:t>
            </a:r>
            <a:r>
              <a:rPr lang="en-US" altLang="zh-TW"/>
              <a:t> + </a:t>
            </a:r>
            <a:r>
              <a:rPr lang="en-US" altLang="zh-TW">
                <a:solidFill>
                  <a:srgbClr val="CC0000"/>
                </a:solidFill>
              </a:rPr>
              <a:t>deg(R</a:t>
            </a:r>
            <a:r>
              <a:rPr lang="en-US" altLang="zh-TW" baseline="-25000">
                <a:solidFill>
                  <a:srgbClr val="CC0000"/>
                </a:solidFill>
              </a:rPr>
              <a:t>3</a:t>
            </a:r>
            <a:r>
              <a:rPr lang="en-US" altLang="zh-TW">
                <a:solidFill>
                  <a:srgbClr val="CC0000"/>
                </a:solidFill>
              </a:rPr>
              <a:t>)</a:t>
            </a:r>
          </a:p>
          <a:p>
            <a:pPr lvl="2" indent="-285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/>
              <a:t>	</a:t>
            </a:r>
            <a:r>
              <a:rPr lang="en-US" altLang="zh-TW" sz="2400"/>
              <a:t>= 14,  	i.e., </a:t>
            </a:r>
            <a:r>
              <a:rPr lang="en-US" altLang="zh-TW" sz="2400" i="1"/>
              <a:t>e</a:t>
            </a:r>
            <a:r>
              <a:rPr lang="en-US" altLang="zh-TW" sz="2400"/>
              <a:t> = 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/>
              <a:t>As deg(R) </a:t>
            </a:r>
            <a:r>
              <a:rPr lang="en-US" altLang="zh-TW">
                <a:sym typeface="Symbol" pitchFamily="18" charset="2"/>
              </a:rPr>
              <a:t> 3 (=3 when R is a triangle)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2</a:t>
            </a:r>
            <a:r>
              <a:rPr lang="en-US" altLang="zh-TW" i="1"/>
              <a:t>e</a:t>
            </a:r>
            <a:r>
              <a:rPr lang="en-US" altLang="zh-TW"/>
              <a:t> = ∑</a:t>
            </a:r>
            <a:r>
              <a:rPr lang="en-US" altLang="zh-TW" baseline="-25000"/>
              <a:t>all region R </a:t>
            </a:r>
            <a:r>
              <a:rPr lang="en-US" altLang="zh-TW"/>
              <a:t>deg(R)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3</a:t>
            </a:r>
            <a:r>
              <a:rPr lang="en-US" altLang="zh-TW" i="1"/>
              <a:t>r, i.e., r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2</a:t>
            </a:r>
            <a:r>
              <a:rPr lang="en-US" altLang="zh-TW" i="1"/>
              <a:t>e</a:t>
            </a:r>
            <a:r>
              <a:rPr lang="en-US" altLang="zh-TW"/>
              <a:t>/3</a:t>
            </a:r>
            <a:endParaRPr lang="en-US" altLang="zh-TW" i="1"/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Since </a:t>
            </a:r>
            <a:r>
              <a:rPr lang="en-US" altLang="zh-TW" i="1"/>
              <a:t>r</a:t>
            </a:r>
            <a:r>
              <a:rPr lang="en-US" altLang="zh-TW"/>
              <a:t> = </a:t>
            </a:r>
            <a:r>
              <a:rPr lang="en-US" altLang="zh-TW" i="1"/>
              <a:t>e</a:t>
            </a:r>
            <a:r>
              <a:rPr lang="en-US" altLang="zh-TW"/>
              <a:t> – </a:t>
            </a:r>
            <a:r>
              <a:rPr lang="en-US" altLang="zh-TW" i="1"/>
              <a:t>v</a:t>
            </a:r>
            <a:r>
              <a:rPr lang="en-US" altLang="zh-TW"/>
              <a:t> + 2, we have </a:t>
            </a:r>
            <a:r>
              <a:rPr lang="en-US" altLang="zh-TW" i="1"/>
              <a:t>e</a:t>
            </a:r>
            <a:r>
              <a:rPr lang="en-US" altLang="zh-TW"/>
              <a:t> – </a:t>
            </a:r>
            <a:r>
              <a:rPr lang="en-US" altLang="zh-TW" i="1"/>
              <a:t>v</a:t>
            </a:r>
            <a:r>
              <a:rPr lang="en-US" altLang="zh-TW"/>
              <a:t> + 2 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2</a:t>
            </a:r>
            <a:r>
              <a:rPr lang="en-US" altLang="zh-TW" i="1"/>
              <a:t>e</a:t>
            </a:r>
            <a:r>
              <a:rPr lang="en-US" altLang="zh-TW"/>
              <a:t>/3.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Thus 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3</a:t>
            </a:r>
            <a:r>
              <a:rPr lang="en-US" altLang="zh-TW" i="1"/>
              <a:t>v</a:t>
            </a:r>
            <a:r>
              <a:rPr lang="en-US" altLang="zh-TW"/>
              <a:t> – 6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6751638" y="1309688"/>
            <a:ext cx="1955800" cy="1763712"/>
            <a:chOff x="4424" y="2288"/>
            <a:chExt cx="963" cy="839"/>
          </a:xfrm>
        </p:grpSpPr>
        <p:sp>
          <p:nvSpPr>
            <p:cNvPr id="12310" name="Line 5"/>
            <p:cNvSpPr>
              <a:spLocks noChangeShapeType="1"/>
            </p:cNvSpPr>
            <p:nvPr/>
          </p:nvSpPr>
          <p:spPr bwMode="auto">
            <a:xfrm>
              <a:off x="4472" y="2678"/>
              <a:ext cx="675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utoShape 6"/>
            <p:cNvSpPr>
              <a:spLocks noChangeArrowheads="1"/>
            </p:cNvSpPr>
            <p:nvPr/>
          </p:nvSpPr>
          <p:spPr bwMode="auto">
            <a:xfrm>
              <a:off x="4464" y="2365"/>
              <a:ext cx="872" cy="715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2" name="Line 7"/>
            <p:cNvSpPr>
              <a:spLocks noChangeShapeType="1"/>
            </p:cNvSpPr>
            <p:nvPr/>
          </p:nvSpPr>
          <p:spPr bwMode="auto">
            <a:xfrm flipH="1">
              <a:off x="4859" y="2372"/>
              <a:ext cx="4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Oval 8"/>
            <p:cNvSpPr>
              <a:spLocks noChangeArrowheads="1"/>
            </p:cNvSpPr>
            <p:nvPr/>
          </p:nvSpPr>
          <p:spPr bwMode="auto">
            <a:xfrm>
              <a:off x="4844" y="232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4" name="Oval 9"/>
            <p:cNvSpPr>
              <a:spLocks noChangeArrowheads="1"/>
            </p:cNvSpPr>
            <p:nvPr/>
          </p:nvSpPr>
          <p:spPr bwMode="auto">
            <a:xfrm>
              <a:off x="5305" y="259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5" name="Oval 10"/>
            <p:cNvSpPr>
              <a:spLocks noChangeArrowheads="1"/>
            </p:cNvSpPr>
            <p:nvPr/>
          </p:nvSpPr>
          <p:spPr bwMode="auto">
            <a:xfrm>
              <a:off x="4819" y="268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6" name="Oval 11"/>
            <p:cNvSpPr>
              <a:spLocks noChangeArrowheads="1"/>
            </p:cNvSpPr>
            <p:nvPr/>
          </p:nvSpPr>
          <p:spPr bwMode="auto">
            <a:xfrm>
              <a:off x="4424" y="261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7" name="Oval 12"/>
            <p:cNvSpPr>
              <a:spLocks noChangeArrowheads="1"/>
            </p:cNvSpPr>
            <p:nvPr/>
          </p:nvSpPr>
          <p:spPr bwMode="auto">
            <a:xfrm>
              <a:off x="4597" y="304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8" name="Oval 13"/>
            <p:cNvSpPr>
              <a:spLocks noChangeArrowheads="1"/>
            </p:cNvSpPr>
            <p:nvPr/>
          </p:nvSpPr>
          <p:spPr bwMode="auto">
            <a:xfrm>
              <a:off x="5108" y="304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2319" name="Text Box 14"/>
            <p:cNvSpPr txBox="1">
              <a:spLocks noChangeArrowheads="1"/>
            </p:cNvSpPr>
            <p:nvPr/>
          </p:nvSpPr>
          <p:spPr bwMode="auto">
            <a:xfrm>
              <a:off x="5048" y="2288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12320" name="Text Box 15"/>
            <p:cNvSpPr txBox="1">
              <a:spLocks noChangeArrowheads="1"/>
            </p:cNvSpPr>
            <p:nvPr/>
          </p:nvSpPr>
          <p:spPr bwMode="auto">
            <a:xfrm>
              <a:off x="4966" y="2641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12321" name="Text Box 16"/>
            <p:cNvSpPr txBox="1">
              <a:spLocks noChangeArrowheads="1"/>
            </p:cNvSpPr>
            <p:nvPr/>
          </p:nvSpPr>
          <p:spPr bwMode="auto">
            <a:xfrm>
              <a:off x="4612" y="2822"/>
              <a:ext cx="3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R</a:t>
              </a:r>
              <a:r>
                <a:rPr lang="en-US" altLang="zh-TW" baseline="-25000"/>
                <a:t>3</a:t>
              </a:r>
            </a:p>
          </p:txBody>
        </p:sp>
      </p:grpSp>
      <p:grpSp>
        <p:nvGrpSpPr>
          <p:cNvPr id="12292" name="Group 17"/>
          <p:cNvGrpSpPr>
            <a:grpSpLocks/>
          </p:cNvGrpSpPr>
          <p:nvPr/>
        </p:nvGrpSpPr>
        <p:grpSpPr bwMode="auto">
          <a:xfrm>
            <a:off x="7205663" y="1627188"/>
            <a:ext cx="1263650" cy="1077912"/>
            <a:chOff x="4654" y="2591"/>
            <a:chExt cx="796" cy="679"/>
          </a:xfrm>
        </p:grpSpPr>
        <p:sp>
          <p:nvSpPr>
            <p:cNvPr id="12304" name="Text Box 18"/>
            <p:cNvSpPr txBox="1">
              <a:spLocks noChangeArrowheads="1"/>
            </p:cNvSpPr>
            <p:nvPr/>
          </p:nvSpPr>
          <p:spPr bwMode="auto">
            <a:xfrm>
              <a:off x="4654" y="25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5126" y="26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12306" name="Text Box 20"/>
            <p:cNvSpPr txBox="1">
              <a:spLocks noChangeArrowheads="1"/>
            </p:cNvSpPr>
            <p:nvPr/>
          </p:nvSpPr>
          <p:spPr bwMode="auto">
            <a:xfrm>
              <a:off x="4790" y="26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12307" name="Text Box 21"/>
            <p:cNvSpPr txBox="1">
              <a:spLocks noChangeArrowheads="1"/>
            </p:cNvSpPr>
            <p:nvPr/>
          </p:nvSpPr>
          <p:spPr bwMode="auto">
            <a:xfrm>
              <a:off x="4902" y="26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12308" name="Text Box 22"/>
            <p:cNvSpPr txBox="1">
              <a:spLocks noChangeArrowheads="1"/>
            </p:cNvSpPr>
            <p:nvPr/>
          </p:nvSpPr>
          <p:spPr bwMode="auto">
            <a:xfrm>
              <a:off x="4798" y="29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  <p:sp>
          <p:nvSpPr>
            <p:cNvPr id="12309" name="Text Box 23"/>
            <p:cNvSpPr txBox="1">
              <a:spLocks noChangeArrowheads="1"/>
            </p:cNvSpPr>
            <p:nvPr/>
          </p:nvSpPr>
          <p:spPr bwMode="auto">
            <a:xfrm>
              <a:off x="5254" y="30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FF3300"/>
                  </a:solidFill>
                </a:rPr>
                <a:t>x</a:t>
              </a: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6761163" y="1474788"/>
            <a:ext cx="1885950" cy="1763712"/>
            <a:chOff x="4374" y="2495"/>
            <a:chExt cx="1188" cy="1111"/>
          </a:xfrm>
        </p:grpSpPr>
        <p:sp>
          <p:nvSpPr>
            <p:cNvPr id="12299" name="Text Box 25"/>
            <p:cNvSpPr txBox="1">
              <a:spLocks noChangeArrowheads="1"/>
            </p:cNvSpPr>
            <p:nvPr/>
          </p:nvSpPr>
          <p:spPr bwMode="auto">
            <a:xfrm>
              <a:off x="4558" y="24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12300" name="Text Box 26"/>
            <p:cNvSpPr txBox="1">
              <a:spLocks noChangeArrowheads="1"/>
            </p:cNvSpPr>
            <p:nvPr/>
          </p:nvSpPr>
          <p:spPr bwMode="auto">
            <a:xfrm>
              <a:off x="5206" y="25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12301" name="Text Box 27"/>
            <p:cNvSpPr txBox="1">
              <a:spLocks noChangeArrowheads="1"/>
            </p:cNvSpPr>
            <p:nvPr/>
          </p:nvSpPr>
          <p:spPr bwMode="auto">
            <a:xfrm>
              <a:off x="4862" y="337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12302" name="Text Box 28"/>
            <p:cNvSpPr txBox="1">
              <a:spLocks noChangeArrowheads="1"/>
            </p:cNvSpPr>
            <p:nvPr/>
          </p:nvSpPr>
          <p:spPr bwMode="auto">
            <a:xfrm>
              <a:off x="5366" y="30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chemeClr val="hlink"/>
                  </a:solidFill>
                </a:rPr>
                <a:t>x</a:t>
              </a:r>
            </a:p>
          </p:txBody>
        </p:sp>
        <p:sp>
          <p:nvSpPr>
            <p:cNvPr id="12303" name="Text Box 29"/>
            <p:cNvSpPr txBox="1">
              <a:spLocks noChangeArrowheads="1"/>
            </p:cNvSpPr>
            <p:nvPr/>
          </p:nvSpPr>
          <p:spPr bwMode="auto">
            <a:xfrm>
              <a:off x="4374" y="307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chemeClr val="hlink"/>
                  </a:solidFill>
                </a:rPr>
                <a:t>x</a:t>
              </a:r>
            </a:p>
          </p:txBody>
        </p:sp>
      </p:grpSp>
      <p:grpSp>
        <p:nvGrpSpPr>
          <p:cNvPr id="12294" name="Group 30"/>
          <p:cNvGrpSpPr>
            <a:grpSpLocks/>
          </p:cNvGrpSpPr>
          <p:nvPr/>
        </p:nvGrpSpPr>
        <p:grpSpPr bwMode="auto">
          <a:xfrm>
            <a:off x="6951663" y="2351088"/>
            <a:ext cx="895350" cy="696912"/>
            <a:chOff x="4494" y="3047"/>
            <a:chExt cx="564" cy="439"/>
          </a:xfrm>
        </p:grpSpPr>
        <p:sp>
          <p:nvSpPr>
            <p:cNvPr id="12296" name="Text Box 31"/>
            <p:cNvSpPr txBox="1">
              <a:spLocks noChangeArrowheads="1"/>
            </p:cNvSpPr>
            <p:nvPr/>
          </p:nvSpPr>
          <p:spPr bwMode="auto">
            <a:xfrm>
              <a:off x="4782" y="31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A50021"/>
                  </a:solidFill>
                </a:rPr>
                <a:t>x</a:t>
              </a:r>
            </a:p>
          </p:txBody>
        </p:sp>
        <p:sp>
          <p:nvSpPr>
            <p:cNvPr id="12297" name="Text Box 32"/>
            <p:cNvSpPr txBox="1">
              <a:spLocks noChangeArrowheads="1"/>
            </p:cNvSpPr>
            <p:nvPr/>
          </p:nvSpPr>
          <p:spPr bwMode="auto">
            <a:xfrm>
              <a:off x="4862" y="32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A50021"/>
                  </a:solidFill>
                </a:rPr>
                <a:t>x</a:t>
              </a:r>
            </a:p>
          </p:txBody>
        </p:sp>
        <p:sp>
          <p:nvSpPr>
            <p:cNvPr id="12298" name="Text Box 33"/>
            <p:cNvSpPr txBox="1">
              <a:spLocks noChangeArrowheads="1"/>
            </p:cNvSpPr>
            <p:nvPr/>
          </p:nvSpPr>
          <p:spPr bwMode="auto">
            <a:xfrm>
              <a:off x="4494" y="30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 i="1">
                  <a:solidFill>
                    <a:srgbClr val="A50021"/>
                  </a:solidFill>
                </a:rPr>
                <a:t>x</a:t>
              </a:r>
            </a:p>
          </p:txBody>
        </p:sp>
      </p:grpSp>
      <p:sp>
        <p:nvSpPr>
          <p:cNvPr id="35" name="標題 1"/>
          <p:cNvSpPr>
            <a:spLocks noGrp="1"/>
          </p:cNvSpPr>
          <p:nvPr>
            <p:ph type="title"/>
          </p:nvPr>
        </p:nvSpPr>
        <p:spPr>
          <a:xfrm>
            <a:off x="296863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Relationship between v and e  [O3]</a:t>
            </a:r>
            <a:endParaRPr lang="zh-TW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9240" y="3037680"/>
              <a:ext cx="6529680" cy="139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560" y="3025080"/>
                <a:ext cx="6553800" cy="140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Is K</a:t>
            </a:r>
            <a:r>
              <a:rPr lang="en-US" baseline="-25000" dirty="0"/>
              <a:t>5  </a:t>
            </a:r>
            <a:r>
              <a:rPr lang="en-US" dirty="0"/>
              <a:t>planar?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25575"/>
            <a:ext cx="82296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kern="0" dirty="0">
                <a:latin typeface="+mn-lt"/>
                <a:ea typeface="+mn-ea"/>
              </a:rPr>
              <a:t>Planar graphs </a:t>
            </a:r>
            <a:r>
              <a:rPr lang="en-US" altLang="zh-TW" sz="2400" kern="0" dirty="0">
                <a:latin typeface="+mn-lt"/>
                <a:ea typeface="+mn-ea"/>
                <a:sym typeface="Symbol" pitchFamily="18" charset="2"/>
              </a:rPr>
              <a:t> </a:t>
            </a:r>
            <a:r>
              <a:rPr lang="en-US" altLang="zh-TW" sz="2400" i="1" kern="0" dirty="0">
                <a:latin typeface="+mn-lt"/>
                <a:ea typeface="+mn-ea"/>
              </a:rPr>
              <a:t>e</a:t>
            </a:r>
            <a:r>
              <a:rPr lang="en-US" altLang="zh-TW" sz="2400" kern="0" dirty="0">
                <a:latin typeface="+mn-lt"/>
                <a:ea typeface="+mn-ea"/>
              </a:rPr>
              <a:t> </a:t>
            </a:r>
            <a:r>
              <a:rPr lang="en-US" altLang="zh-TW" sz="2400" kern="0" dirty="0">
                <a:latin typeface="+mn-lt"/>
                <a:ea typeface="+mn-ea"/>
                <a:sym typeface="Symbol" pitchFamily="18" charset="2"/>
              </a:rPr>
              <a:t></a:t>
            </a:r>
            <a:r>
              <a:rPr lang="en-US" altLang="zh-TW" sz="2400" kern="0" dirty="0">
                <a:latin typeface="+mn-lt"/>
                <a:ea typeface="+mn-ea"/>
              </a:rPr>
              <a:t> 3</a:t>
            </a:r>
            <a:r>
              <a:rPr lang="en-US" altLang="zh-TW" sz="2400" i="1" kern="0" dirty="0">
                <a:latin typeface="+mn-lt"/>
                <a:ea typeface="+mn-ea"/>
              </a:rPr>
              <a:t>v</a:t>
            </a:r>
            <a:r>
              <a:rPr lang="en-US" altLang="zh-TW" sz="2400" kern="0" dirty="0">
                <a:latin typeface="+mn-lt"/>
                <a:ea typeface="+mn-ea"/>
              </a:rPr>
              <a:t> – 6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kern="0" dirty="0">
                <a:latin typeface="+mn-lt"/>
                <a:ea typeface="+mn-ea"/>
              </a:rPr>
              <a:t>That is, planar graphs cannot have too many edges.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altLang="zh-TW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i="1" kern="0" dirty="0">
                <a:solidFill>
                  <a:srgbClr val="0000FF"/>
                </a:solidFill>
                <a:latin typeface="+mn-lt"/>
                <a:ea typeface="+mn-ea"/>
              </a:rPr>
              <a:t>Example 1</a:t>
            </a:r>
            <a:r>
              <a:rPr lang="en-US" altLang="zh-TW" sz="2400" kern="0" dirty="0">
                <a:latin typeface="+mn-lt"/>
                <a:ea typeface="+mn-ea"/>
              </a:rPr>
              <a:t>: Is </a:t>
            </a:r>
            <a:r>
              <a:rPr lang="en-US" altLang="zh-TW" sz="2400" i="1" kern="0" dirty="0">
                <a:latin typeface="+mn-lt"/>
                <a:ea typeface="+mn-ea"/>
              </a:rPr>
              <a:t>K</a:t>
            </a:r>
            <a:r>
              <a:rPr lang="en-US" altLang="zh-TW" sz="2400" i="1" kern="0" baseline="-25000" dirty="0">
                <a:latin typeface="+mn-lt"/>
                <a:ea typeface="+mn-ea"/>
              </a:rPr>
              <a:t>5</a:t>
            </a:r>
            <a:r>
              <a:rPr lang="en-US" altLang="zh-TW" sz="2400" kern="0" dirty="0">
                <a:latin typeface="+mn-lt"/>
                <a:ea typeface="+mn-ea"/>
              </a:rPr>
              <a:t> planar?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kern="0" dirty="0">
                <a:latin typeface="+mn-lt"/>
                <a:ea typeface="+mn-ea"/>
              </a:rPr>
              <a:t>For</a:t>
            </a:r>
            <a:r>
              <a:rPr lang="en-US" altLang="zh-TW" sz="2400" i="1" kern="0" dirty="0">
                <a:latin typeface="+mn-lt"/>
                <a:ea typeface="+mn-ea"/>
              </a:rPr>
              <a:t> K</a:t>
            </a:r>
            <a:r>
              <a:rPr lang="en-US" altLang="zh-TW" sz="2400" i="1" kern="0" baseline="-25000" dirty="0">
                <a:latin typeface="+mn-lt"/>
                <a:ea typeface="+mn-ea"/>
              </a:rPr>
              <a:t>5</a:t>
            </a:r>
            <a:r>
              <a:rPr lang="en-US" altLang="zh-TW" sz="2400" i="1" kern="0" dirty="0">
                <a:latin typeface="+mn-lt"/>
                <a:ea typeface="+mn-ea"/>
              </a:rPr>
              <a:t> , v</a:t>
            </a:r>
            <a:r>
              <a:rPr lang="en-US" altLang="zh-TW" sz="2400" kern="0" dirty="0">
                <a:latin typeface="+mn-lt"/>
                <a:ea typeface="+mn-ea"/>
              </a:rPr>
              <a:t> = 5, </a:t>
            </a:r>
            <a:r>
              <a:rPr lang="en-US" altLang="zh-TW" sz="2400" i="1" kern="0" dirty="0">
                <a:latin typeface="+mn-lt"/>
                <a:ea typeface="+mn-ea"/>
              </a:rPr>
              <a:t>e</a:t>
            </a:r>
            <a:r>
              <a:rPr lang="en-US" altLang="zh-TW" sz="2400" kern="0" dirty="0">
                <a:latin typeface="+mn-lt"/>
                <a:ea typeface="+mn-ea"/>
              </a:rPr>
              <a:t> = 10,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kern="0" dirty="0">
                <a:latin typeface="+mn-lt"/>
                <a:ea typeface="+mn-ea"/>
              </a:rPr>
              <a:t>3</a:t>
            </a:r>
            <a:r>
              <a:rPr lang="en-US" altLang="zh-TW" sz="2400" i="1" kern="0" dirty="0">
                <a:latin typeface="+mn-lt"/>
                <a:ea typeface="+mn-ea"/>
              </a:rPr>
              <a:t>v</a:t>
            </a:r>
            <a:r>
              <a:rPr lang="en-US" altLang="zh-TW" sz="2400" kern="0" dirty="0">
                <a:latin typeface="+mn-lt"/>
                <a:ea typeface="+mn-ea"/>
              </a:rPr>
              <a:t> – 6 = 9 &lt; </a:t>
            </a:r>
            <a:r>
              <a:rPr lang="en-US" altLang="zh-TW" sz="2400" i="1" kern="0" dirty="0">
                <a:latin typeface="+mn-lt"/>
                <a:ea typeface="+mn-ea"/>
              </a:rPr>
              <a:t>e</a:t>
            </a:r>
            <a:r>
              <a:rPr lang="en-US" altLang="zh-TW" sz="2400" kern="0" dirty="0">
                <a:latin typeface="+mn-lt"/>
                <a:ea typeface="+mn-ea"/>
              </a:rPr>
              <a:t>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zh-TW" sz="2400" kern="0" dirty="0">
                <a:latin typeface="+mn-lt"/>
                <a:ea typeface="+mn-ea"/>
              </a:rPr>
              <a:t>Hence </a:t>
            </a:r>
            <a:r>
              <a:rPr lang="en-US" altLang="zh-TW" sz="2400" i="1" kern="0" dirty="0">
                <a:latin typeface="+mn-lt"/>
                <a:ea typeface="+mn-ea"/>
              </a:rPr>
              <a:t>K</a:t>
            </a:r>
            <a:r>
              <a:rPr lang="en-US" altLang="zh-TW" sz="2400" i="1" kern="0" baseline="-25000" dirty="0">
                <a:latin typeface="+mn-lt"/>
                <a:ea typeface="+mn-ea"/>
              </a:rPr>
              <a:t>5</a:t>
            </a:r>
            <a:r>
              <a:rPr lang="en-US" altLang="zh-TW" sz="2400" kern="0" dirty="0">
                <a:latin typeface="+mn-lt"/>
                <a:ea typeface="+mn-ea"/>
              </a:rPr>
              <a:t> </a:t>
            </a:r>
            <a:r>
              <a:rPr lang="en-US" altLang="zh-TW" sz="2400" kern="0" dirty="0">
                <a:solidFill>
                  <a:srgbClr val="0000FF"/>
                </a:solidFill>
                <a:latin typeface="+mn-lt"/>
                <a:ea typeface="+mn-ea"/>
              </a:rPr>
              <a:t>cannot be planar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altLang="zh-TW" sz="24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57925" y="2732088"/>
            <a:ext cx="1865313" cy="2047875"/>
            <a:chOff x="4566" y="1391"/>
            <a:chExt cx="929" cy="1035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916" y="219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i="1"/>
                <a:t>K</a:t>
              </a:r>
              <a:r>
                <a:rPr lang="en-US" altLang="zh-TW" sz="2400" i="1" baseline="-25000"/>
                <a:t>5</a:t>
              </a:r>
            </a:p>
          </p:txBody>
        </p:sp>
        <p:sp>
          <p:nvSpPr>
            <p:cNvPr id="13318" name="AutoShape 6"/>
            <p:cNvSpPr>
              <a:spLocks noChangeArrowheads="1"/>
            </p:cNvSpPr>
            <p:nvPr/>
          </p:nvSpPr>
          <p:spPr bwMode="auto">
            <a:xfrm>
              <a:off x="4600" y="1427"/>
              <a:ext cx="872" cy="715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4779" y="1427"/>
              <a:ext cx="246" cy="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5413" y="166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4566" y="165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3322" name="AutoShape 10"/>
            <p:cNvCxnSpPr>
              <a:cxnSpLocks noChangeShapeType="1"/>
              <a:stCxn id="13320" idx="2"/>
              <a:endCxn id="13321" idx="6"/>
            </p:cNvCxnSpPr>
            <p:nvPr/>
          </p:nvCxnSpPr>
          <p:spPr bwMode="auto">
            <a:xfrm flipH="1" flipV="1">
              <a:off x="4648" y="1696"/>
              <a:ext cx="765" cy="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AutoShape 11"/>
            <p:cNvCxnSpPr>
              <a:cxnSpLocks noChangeShapeType="1"/>
              <a:stCxn id="13318" idx="4"/>
              <a:endCxn id="13321" idx="5"/>
            </p:cNvCxnSpPr>
            <p:nvPr/>
          </p:nvCxnSpPr>
          <p:spPr bwMode="auto">
            <a:xfrm flipH="1" flipV="1">
              <a:off x="4636" y="1725"/>
              <a:ext cx="666" cy="4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AutoShape 12"/>
            <p:cNvCxnSpPr>
              <a:cxnSpLocks noChangeShapeType="1"/>
              <a:stCxn id="13320" idx="3"/>
              <a:endCxn id="13318" idx="2"/>
            </p:cNvCxnSpPr>
            <p:nvPr/>
          </p:nvCxnSpPr>
          <p:spPr bwMode="auto">
            <a:xfrm flipH="1">
              <a:off x="4770" y="1733"/>
              <a:ext cx="655" cy="4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3"/>
            <p:cNvCxnSpPr>
              <a:cxnSpLocks noChangeShapeType="1"/>
              <a:stCxn id="13318" idx="4"/>
              <a:endCxn id="13319" idx="1"/>
            </p:cNvCxnSpPr>
            <p:nvPr/>
          </p:nvCxnSpPr>
          <p:spPr bwMode="auto">
            <a:xfrm flipH="1" flipV="1">
              <a:off x="5024" y="1428"/>
              <a:ext cx="278" cy="7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257" y="210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4739" y="210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4994" y="139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9960" y="398160"/>
              <a:ext cx="7356600" cy="4701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880" y="384840"/>
                <a:ext cx="7376760" cy="472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Is this bound,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3</a:t>
            </a:r>
            <a:r>
              <a:rPr lang="en-US" i="1" dirty="0"/>
              <a:t>v</a:t>
            </a:r>
            <a:r>
              <a:rPr lang="en-US" dirty="0"/>
              <a:t> – 6, tight? [O3]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79950"/>
            <a:ext cx="8229600" cy="1628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altLang="zh-TW">
                <a:solidFill>
                  <a:srgbClr val="0000FF"/>
                </a:solidFill>
              </a:rPr>
              <a:t>Corollary: A planar graph must have a vertex of degree </a:t>
            </a:r>
            <a:r>
              <a:rPr lang="en-US" altLang="zh-TW">
                <a:solidFill>
                  <a:srgbClr val="0000FF"/>
                </a:solidFill>
                <a:sym typeface="Symbol" pitchFamily="18" charset="2"/>
              </a:rPr>
              <a:t></a:t>
            </a:r>
            <a:r>
              <a:rPr lang="en-US" altLang="zh-TW">
                <a:solidFill>
                  <a:srgbClr val="0000FF"/>
                </a:solidFill>
              </a:rPr>
              <a:t> 5.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altLang="zh-TW"/>
              <a:t>Proof: By contradiction. 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altLang="zh-TW"/>
              <a:t>	Assume all vertices are of degree 6 or above. 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en-US" altLang="zh-TW"/>
              <a:t>	Thus, sum of degrees = 2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6</a:t>
            </a:r>
            <a:r>
              <a:rPr lang="en-US" altLang="zh-TW" i="1"/>
              <a:t>v,</a:t>
            </a:r>
            <a:r>
              <a:rPr lang="en-US" altLang="zh-TW"/>
              <a:t> or 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</a:t>
            </a:r>
            <a:r>
              <a:rPr lang="en-US" altLang="zh-TW"/>
              <a:t> 3</a:t>
            </a:r>
            <a:r>
              <a:rPr lang="en-US" altLang="zh-TW" i="1"/>
              <a:t>v.</a:t>
            </a:r>
            <a:endParaRPr lang="en-US" altLang="zh-TW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95300" y="1358900"/>
            <a:ext cx="82423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zh-TW" sz="2400"/>
              <a:t>Are there any graphs of </a:t>
            </a:r>
            <a:r>
              <a:rPr lang="en-US" altLang="zh-TW" sz="2400" i="1"/>
              <a:t>v</a:t>
            </a:r>
            <a:r>
              <a:rPr lang="en-US" altLang="zh-TW" sz="2400"/>
              <a:t> vertices having exactly 3</a:t>
            </a:r>
            <a:r>
              <a:rPr lang="en-US" altLang="zh-TW" sz="2400" i="1"/>
              <a:t>v</a:t>
            </a:r>
            <a:r>
              <a:rPr lang="en-US" altLang="zh-TW" sz="2400"/>
              <a:t> – 6 edges?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2150" y="2946400"/>
            <a:ext cx="1436688" cy="1568450"/>
            <a:chOff x="436" y="2199"/>
            <a:chExt cx="905" cy="988"/>
          </a:xfrm>
        </p:grpSpPr>
        <p:sp>
          <p:nvSpPr>
            <p:cNvPr id="14388" name="Text Box 6"/>
            <p:cNvSpPr txBox="1">
              <a:spLocks noChangeArrowheads="1"/>
            </p:cNvSpPr>
            <p:nvPr/>
          </p:nvSpPr>
          <p:spPr bwMode="auto">
            <a:xfrm>
              <a:off x="436" y="2899"/>
              <a:ext cx="9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i="1"/>
                <a:t>v</a:t>
              </a:r>
              <a:r>
                <a:rPr lang="en-US" altLang="zh-TW" sz="2400"/>
                <a:t> = </a:t>
              </a:r>
              <a:r>
                <a:rPr lang="en-US" altLang="zh-TW" sz="2400" i="1"/>
                <a:t>e = 3</a:t>
              </a:r>
            </a:p>
          </p:txBody>
        </p:sp>
        <p:sp>
          <p:nvSpPr>
            <p:cNvPr id="14389" name="AutoShape 7"/>
            <p:cNvSpPr>
              <a:spLocks noChangeArrowheads="1"/>
            </p:cNvSpPr>
            <p:nvPr/>
          </p:nvSpPr>
          <p:spPr bwMode="auto">
            <a:xfrm>
              <a:off x="528" y="2224"/>
              <a:ext cx="666" cy="5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zh-TW"/>
            </a:p>
          </p:txBody>
        </p:sp>
        <p:sp>
          <p:nvSpPr>
            <p:cNvPr id="14390" name="Oval 8"/>
            <p:cNvSpPr>
              <a:spLocks noChangeArrowheads="1"/>
            </p:cNvSpPr>
            <p:nvPr/>
          </p:nvSpPr>
          <p:spPr bwMode="auto">
            <a:xfrm>
              <a:off x="1163" y="274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4391" name="Oval 9"/>
            <p:cNvSpPr>
              <a:spLocks noChangeArrowheads="1"/>
            </p:cNvSpPr>
            <p:nvPr/>
          </p:nvSpPr>
          <p:spPr bwMode="auto">
            <a:xfrm>
              <a:off x="826" y="219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4392" name="Oval 10"/>
            <p:cNvSpPr>
              <a:spLocks noChangeArrowheads="1"/>
            </p:cNvSpPr>
            <p:nvPr/>
          </p:nvSpPr>
          <p:spPr bwMode="auto">
            <a:xfrm>
              <a:off x="478" y="275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00325" y="2806700"/>
            <a:ext cx="1446213" cy="1720850"/>
            <a:chOff x="1758" y="2135"/>
            <a:chExt cx="911" cy="1084"/>
          </a:xfrm>
        </p:grpSpPr>
        <p:sp>
          <p:nvSpPr>
            <p:cNvPr id="14378" name="AutoShape 12"/>
            <p:cNvSpPr>
              <a:spLocks noChangeArrowheads="1"/>
            </p:cNvSpPr>
            <p:nvPr/>
          </p:nvSpPr>
          <p:spPr bwMode="auto">
            <a:xfrm>
              <a:off x="1776" y="2168"/>
              <a:ext cx="842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  <p:sp>
          <p:nvSpPr>
            <p:cNvPr id="14379" name="Oval 13"/>
            <p:cNvSpPr>
              <a:spLocks noChangeArrowheads="1"/>
            </p:cNvSpPr>
            <p:nvPr/>
          </p:nvSpPr>
          <p:spPr bwMode="auto">
            <a:xfrm>
              <a:off x="2571" y="278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4380" name="Oval 14"/>
            <p:cNvSpPr>
              <a:spLocks noChangeArrowheads="1"/>
            </p:cNvSpPr>
            <p:nvPr/>
          </p:nvSpPr>
          <p:spPr bwMode="auto">
            <a:xfrm>
              <a:off x="1758" y="277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81" name="AutoShape 15"/>
            <p:cNvCxnSpPr>
              <a:cxnSpLocks noChangeShapeType="1"/>
              <a:stCxn id="14387" idx="5"/>
              <a:endCxn id="14387" idx="5"/>
            </p:cNvCxnSpPr>
            <p:nvPr/>
          </p:nvCxnSpPr>
          <p:spPr bwMode="auto">
            <a:xfrm>
              <a:off x="2224" y="2206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2" name="Oval 16"/>
            <p:cNvSpPr>
              <a:spLocks noChangeArrowheads="1"/>
            </p:cNvSpPr>
            <p:nvPr/>
          </p:nvSpPr>
          <p:spPr bwMode="auto">
            <a:xfrm>
              <a:off x="2166" y="259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83" name="AutoShape 17"/>
            <p:cNvCxnSpPr>
              <a:cxnSpLocks noChangeShapeType="1"/>
              <a:endCxn id="14382" idx="0"/>
            </p:cNvCxnSpPr>
            <p:nvPr/>
          </p:nvCxnSpPr>
          <p:spPr bwMode="auto">
            <a:xfrm>
              <a:off x="2200" y="2174"/>
              <a:ext cx="7" cy="4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4" name="AutoShape 18"/>
            <p:cNvCxnSpPr>
              <a:cxnSpLocks noChangeShapeType="1"/>
              <a:stCxn id="14380" idx="7"/>
              <a:endCxn id="14382" idx="3"/>
            </p:cNvCxnSpPr>
            <p:nvPr/>
          </p:nvCxnSpPr>
          <p:spPr bwMode="auto">
            <a:xfrm flipV="1">
              <a:off x="1828" y="2661"/>
              <a:ext cx="350" cy="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5" name="AutoShape 19"/>
            <p:cNvCxnSpPr>
              <a:cxnSpLocks noChangeShapeType="1"/>
              <a:stCxn id="14382" idx="6"/>
              <a:endCxn id="14379" idx="2"/>
            </p:cNvCxnSpPr>
            <p:nvPr/>
          </p:nvCxnSpPr>
          <p:spPr bwMode="auto">
            <a:xfrm>
              <a:off x="2248" y="2632"/>
              <a:ext cx="323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6" name="Text Box 20"/>
            <p:cNvSpPr txBox="1">
              <a:spLocks noChangeArrowheads="1"/>
            </p:cNvSpPr>
            <p:nvPr/>
          </p:nvSpPr>
          <p:spPr bwMode="auto">
            <a:xfrm>
              <a:off x="1788" y="2931"/>
              <a:ext cx="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i="1"/>
                <a:t>v</a:t>
              </a:r>
              <a:r>
                <a:rPr lang="en-US" altLang="zh-TW" sz="2400"/>
                <a:t>=</a:t>
              </a:r>
              <a:r>
                <a:rPr lang="en-US" altLang="zh-TW" sz="2400" i="1"/>
                <a:t>4</a:t>
              </a:r>
              <a:r>
                <a:rPr lang="en-US" altLang="zh-TW" sz="2400"/>
                <a:t>, </a:t>
              </a:r>
              <a:r>
                <a:rPr lang="en-US" altLang="zh-TW" sz="2400" i="1"/>
                <a:t>e=6</a:t>
              </a:r>
            </a:p>
          </p:txBody>
        </p:sp>
        <p:sp>
          <p:nvSpPr>
            <p:cNvPr id="14387" name="Oval 21"/>
            <p:cNvSpPr>
              <a:spLocks noChangeArrowheads="1"/>
            </p:cNvSpPr>
            <p:nvPr/>
          </p:nvSpPr>
          <p:spPr bwMode="auto">
            <a:xfrm>
              <a:off x="2154" y="213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606925" y="2743200"/>
            <a:ext cx="1598613" cy="1847850"/>
            <a:chOff x="2934" y="2055"/>
            <a:chExt cx="1007" cy="1164"/>
          </a:xfrm>
        </p:grpSpPr>
        <p:sp>
          <p:nvSpPr>
            <p:cNvPr id="14364" name="AutoShape 23"/>
            <p:cNvSpPr>
              <a:spLocks noChangeArrowheads="1"/>
            </p:cNvSpPr>
            <p:nvPr/>
          </p:nvSpPr>
          <p:spPr bwMode="auto">
            <a:xfrm>
              <a:off x="2944" y="2056"/>
              <a:ext cx="978" cy="79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  <p:sp>
          <p:nvSpPr>
            <p:cNvPr id="14365" name="Oval 24"/>
            <p:cNvSpPr>
              <a:spLocks noChangeArrowheads="1"/>
            </p:cNvSpPr>
            <p:nvPr/>
          </p:nvSpPr>
          <p:spPr bwMode="auto">
            <a:xfrm>
              <a:off x="3859" y="279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2934" y="279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67" name="AutoShape 26"/>
            <p:cNvCxnSpPr>
              <a:cxnSpLocks noChangeShapeType="1"/>
              <a:stCxn id="14373" idx="5"/>
              <a:endCxn id="14373" idx="5"/>
            </p:cNvCxnSpPr>
            <p:nvPr/>
          </p:nvCxnSpPr>
          <p:spPr bwMode="auto">
            <a:xfrm>
              <a:off x="3464" y="2126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8" name="Oval 27"/>
            <p:cNvSpPr>
              <a:spLocks noChangeArrowheads="1"/>
            </p:cNvSpPr>
            <p:nvPr/>
          </p:nvSpPr>
          <p:spPr bwMode="auto">
            <a:xfrm>
              <a:off x="3390" y="237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69" name="AutoShape 28"/>
            <p:cNvCxnSpPr>
              <a:cxnSpLocks noChangeShapeType="1"/>
              <a:stCxn id="14373" idx="4"/>
              <a:endCxn id="14368" idx="0"/>
            </p:cNvCxnSpPr>
            <p:nvPr/>
          </p:nvCxnSpPr>
          <p:spPr bwMode="auto">
            <a:xfrm flipH="1">
              <a:off x="3431" y="2138"/>
              <a:ext cx="4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AutoShape 29"/>
            <p:cNvCxnSpPr>
              <a:cxnSpLocks noChangeShapeType="1"/>
              <a:stCxn id="14366" idx="7"/>
              <a:endCxn id="14368" idx="3"/>
            </p:cNvCxnSpPr>
            <p:nvPr/>
          </p:nvCxnSpPr>
          <p:spPr bwMode="auto">
            <a:xfrm flipV="1">
              <a:off x="3004" y="2445"/>
              <a:ext cx="398" cy="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AutoShape 30"/>
            <p:cNvCxnSpPr>
              <a:cxnSpLocks noChangeShapeType="1"/>
              <a:stCxn id="14368" idx="5"/>
            </p:cNvCxnSpPr>
            <p:nvPr/>
          </p:nvCxnSpPr>
          <p:spPr bwMode="auto">
            <a:xfrm>
              <a:off x="3460" y="2445"/>
              <a:ext cx="411" cy="3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2" name="Text Box 31"/>
            <p:cNvSpPr txBox="1">
              <a:spLocks noChangeArrowheads="1"/>
            </p:cNvSpPr>
            <p:nvPr/>
          </p:nvSpPr>
          <p:spPr bwMode="auto">
            <a:xfrm>
              <a:off x="3028" y="2931"/>
              <a:ext cx="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i="1"/>
                <a:t>v</a:t>
              </a:r>
              <a:r>
                <a:rPr lang="en-US" altLang="zh-TW" sz="2400"/>
                <a:t>=</a:t>
              </a:r>
              <a:r>
                <a:rPr lang="en-US" altLang="zh-TW" sz="2400" i="1"/>
                <a:t>5</a:t>
              </a:r>
              <a:r>
                <a:rPr lang="en-US" altLang="zh-TW" sz="2400"/>
                <a:t>, </a:t>
              </a:r>
              <a:r>
                <a:rPr lang="en-US" altLang="zh-TW" sz="2400" i="1"/>
                <a:t>e=9</a:t>
              </a:r>
            </a:p>
          </p:txBody>
        </p:sp>
        <p:sp>
          <p:nvSpPr>
            <p:cNvPr id="14373" name="Oval 32"/>
            <p:cNvSpPr>
              <a:spLocks noChangeArrowheads="1"/>
            </p:cNvSpPr>
            <p:nvPr/>
          </p:nvSpPr>
          <p:spPr bwMode="auto">
            <a:xfrm>
              <a:off x="3394" y="205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74" name="AutoShape 33"/>
            <p:cNvCxnSpPr>
              <a:cxnSpLocks noChangeShapeType="1"/>
              <a:stCxn id="14368" idx="4"/>
              <a:endCxn id="14375" idx="0"/>
            </p:cNvCxnSpPr>
            <p:nvPr/>
          </p:nvCxnSpPr>
          <p:spPr bwMode="auto">
            <a:xfrm>
              <a:off x="3431" y="2457"/>
              <a:ext cx="4" cy="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Oval 34"/>
            <p:cNvSpPr>
              <a:spLocks noChangeArrowheads="1"/>
            </p:cNvSpPr>
            <p:nvPr/>
          </p:nvSpPr>
          <p:spPr bwMode="auto">
            <a:xfrm>
              <a:off x="3394" y="263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76" name="AutoShape 35"/>
            <p:cNvCxnSpPr>
              <a:cxnSpLocks noChangeShapeType="1"/>
              <a:stCxn id="14366" idx="6"/>
              <a:endCxn id="14375" idx="2"/>
            </p:cNvCxnSpPr>
            <p:nvPr/>
          </p:nvCxnSpPr>
          <p:spPr bwMode="auto">
            <a:xfrm flipV="1">
              <a:off x="3016" y="2673"/>
              <a:ext cx="378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7" name="AutoShape 36"/>
            <p:cNvCxnSpPr>
              <a:cxnSpLocks noChangeShapeType="1"/>
              <a:stCxn id="14375" idx="6"/>
              <a:endCxn id="14365" idx="1"/>
            </p:cNvCxnSpPr>
            <p:nvPr/>
          </p:nvCxnSpPr>
          <p:spPr bwMode="auto">
            <a:xfrm>
              <a:off x="3476" y="2673"/>
              <a:ext cx="395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664325" y="2616200"/>
            <a:ext cx="1992313" cy="1924050"/>
            <a:chOff x="4142" y="1983"/>
            <a:chExt cx="1255" cy="1212"/>
          </a:xfrm>
        </p:grpSpPr>
        <p:sp>
          <p:nvSpPr>
            <p:cNvPr id="14346" name="AutoShape 38"/>
            <p:cNvSpPr>
              <a:spLocks noChangeArrowheads="1"/>
            </p:cNvSpPr>
            <p:nvPr/>
          </p:nvSpPr>
          <p:spPr bwMode="auto">
            <a:xfrm>
              <a:off x="4168" y="1984"/>
              <a:ext cx="1194" cy="92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  <p:sp>
          <p:nvSpPr>
            <p:cNvPr id="14347" name="Oval 39"/>
            <p:cNvSpPr>
              <a:spLocks noChangeArrowheads="1"/>
            </p:cNvSpPr>
            <p:nvPr/>
          </p:nvSpPr>
          <p:spPr bwMode="auto">
            <a:xfrm>
              <a:off x="5315" y="285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4348" name="Oval 40"/>
            <p:cNvSpPr>
              <a:spLocks noChangeArrowheads="1"/>
            </p:cNvSpPr>
            <p:nvPr/>
          </p:nvSpPr>
          <p:spPr bwMode="auto">
            <a:xfrm>
              <a:off x="4142" y="285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49" name="AutoShape 41"/>
            <p:cNvCxnSpPr>
              <a:cxnSpLocks noChangeShapeType="1"/>
              <a:stCxn id="14355" idx="5"/>
              <a:endCxn id="14355" idx="5"/>
            </p:cNvCxnSpPr>
            <p:nvPr/>
          </p:nvCxnSpPr>
          <p:spPr bwMode="auto">
            <a:xfrm>
              <a:off x="4800" y="2054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0" name="Oval 42"/>
            <p:cNvSpPr>
              <a:spLocks noChangeArrowheads="1"/>
            </p:cNvSpPr>
            <p:nvPr/>
          </p:nvSpPr>
          <p:spPr bwMode="auto">
            <a:xfrm>
              <a:off x="4590" y="248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51" name="AutoShape 43"/>
            <p:cNvCxnSpPr>
              <a:cxnSpLocks noChangeShapeType="1"/>
              <a:stCxn id="14355" idx="4"/>
              <a:endCxn id="14350" idx="0"/>
            </p:cNvCxnSpPr>
            <p:nvPr/>
          </p:nvCxnSpPr>
          <p:spPr bwMode="auto">
            <a:xfrm flipH="1">
              <a:off x="4631" y="2066"/>
              <a:ext cx="140" cy="4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44"/>
            <p:cNvCxnSpPr>
              <a:cxnSpLocks noChangeShapeType="1"/>
              <a:stCxn id="14348" idx="7"/>
              <a:endCxn id="14350" idx="3"/>
            </p:cNvCxnSpPr>
            <p:nvPr/>
          </p:nvCxnSpPr>
          <p:spPr bwMode="auto">
            <a:xfrm flipV="1">
              <a:off x="4212" y="2557"/>
              <a:ext cx="390" cy="3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45"/>
            <p:cNvCxnSpPr>
              <a:cxnSpLocks noChangeShapeType="1"/>
              <a:stCxn id="14350" idx="6"/>
              <a:endCxn id="14360" idx="2"/>
            </p:cNvCxnSpPr>
            <p:nvPr/>
          </p:nvCxnSpPr>
          <p:spPr bwMode="auto">
            <a:xfrm flipV="1">
              <a:off x="4672" y="2525"/>
              <a:ext cx="193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4" name="Text Box 46"/>
            <p:cNvSpPr txBox="1">
              <a:spLocks noChangeArrowheads="1"/>
            </p:cNvSpPr>
            <p:nvPr/>
          </p:nvSpPr>
          <p:spPr bwMode="auto">
            <a:xfrm>
              <a:off x="4332" y="2907"/>
              <a:ext cx="10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400" i="1"/>
                <a:t>v</a:t>
              </a:r>
              <a:r>
                <a:rPr lang="en-US" altLang="zh-TW" sz="2400"/>
                <a:t>=</a:t>
              </a:r>
              <a:r>
                <a:rPr lang="en-US" altLang="zh-TW" sz="2400" i="1"/>
                <a:t>6</a:t>
              </a:r>
              <a:r>
                <a:rPr lang="en-US" altLang="zh-TW" sz="2400"/>
                <a:t>, </a:t>
              </a:r>
              <a:r>
                <a:rPr lang="en-US" altLang="zh-TW" sz="2400" i="1"/>
                <a:t>e=12</a:t>
              </a:r>
            </a:p>
          </p:txBody>
        </p:sp>
        <p:sp>
          <p:nvSpPr>
            <p:cNvPr id="14355" name="Oval 47"/>
            <p:cNvSpPr>
              <a:spLocks noChangeArrowheads="1"/>
            </p:cNvSpPr>
            <p:nvPr/>
          </p:nvSpPr>
          <p:spPr bwMode="auto">
            <a:xfrm>
              <a:off x="4730" y="198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56" name="AutoShape 48"/>
            <p:cNvCxnSpPr>
              <a:cxnSpLocks noChangeShapeType="1"/>
              <a:stCxn id="14350" idx="4"/>
              <a:endCxn id="14357" idx="0"/>
            </p:cNvCxnSpPr>
            <p:nvPr/>
          </p:nvCxnSpPr>
          <p:spPr bwMode="auto">
            <a:xfrm>
              <a:off x="4631" y="2569"/>
              <a:ext cx="124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7" name="Oval 49"/>
            <p:cNvSpPr>
              <a:spLocks noChangeArrowheads="1"/>
            </p:cNvSpPr>
            <p:nvPr/>
          </p:nvSpPr>
          <p:spPr bwMode="auto">
            <a:xfrm>
              <a:off x="4714" y="270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58" name="AutoShape 50"/>
            <p:cNvCxnSpPr>
              <a:cxnSpLocks noChangeShapeType="1"/>
              <a:stCxn id="14348" idx="6"/>
              <a:endCxn id="14357" idx="2"/>
            </p:cNvCxnSpPr>
            <p:nvPr/>
          </p:nvCxnSpPr>
          <p:spPr bwMode="auto">
            <a:xfrm flipV="1">
              <a:off x="4224" y="2745"/>
              <a:ext cx="490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AutoShape 51"/>
            <p:cNvCxnSpPr>
              <a:cxnSpLocks noChangeShapeType="1"/>
              <a:stCxn id="14357" idx="6"/>
              <a:endCxn id="14347" idx="1"/>
            </p:cNvCxnSpPr>
            <p:nvPr/>
          </p:nvCxnSpPr>
          <p:spPr bwMode="auto">
            <a:xfrm>
              <a:off x="4796" y="2745"/>
              <a:ext cx="531" cy="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0" name="Oval 52"/>
            <p:cNvSpPr>
              <a:spLocks noChangeArrowheads="1"/>
            </p:cNvSpPr>
            <p:nvPr/>
          </p:nvSpPr>
          <p:spPr bwMode="auto">
            <a:xfrm>
              <a:off x="4865" y="248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14361" name="AutoShape 53"/>
            <p:cNvCxnSpPr>
              <a:cxnSpLocks noChangeShapeType="1"/>
              <a:stCxn id="14355" idx="5"/>
              <a:endCxn id="14360" idx="1"/>
            </p:cNvCxnSpPr>
            <p:nvPr/>
          </p:nvCxnSpPr>
          <p:spPr bwMode="auto">
            <a:xfrm>
              <a:off x="4800" y="2054"/>
              <a:ext cx="77" cy="4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AutoShape 54"/>
            <p:cNvCxnSpPr>
              <a:cxnSpLocks noChangeShapeType="1"/>
              <a:stCxn id="14360" idx="5"/>
              <a:endCxn id="14347" idx="1"/>
            </p:cNvCxnSpPr>
            <p:nvPr/>
          </p:nvCxnSpPr>
          <p:spPr bwMode="auto">
            <a:xfrm>
              <a:off x="4935" y="2554"/>
              <a:ext cx="392" cy="3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AutoShape 55"/>
            <p:cNvCxnSpPr>
              <a:cxnSpLocks noChangeShapeType="1"/>
              <a:stCxn id="14360" idx="3"/>
              <a:endCxn id="14357" idx="7"/>
            </p:cNvCxnSpPr>
            <p:nvPr/>
          </p:nvCxnSpPr>
          <p:spPr bwMode="auto">
            <a:xfrm flipH="1">
              <a:off x="4784" y="2554"/>
              <a:ext cx="93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3448" name="Text Box 56"/>
          <p:cNvSpPr txBox="1">
            <a:spLocks noChangeArrowheads="1"/>
          </p:cNvSpPr>
          <p:nvPr/>
        </p:nvSpPr>
        <p:spPr bwMode="auto">
          <a:xfrm>
            <a:off x="1933575" y="2093913"/>
            <a:ext cx="570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solidFill>
                  <a:srgbClr val="A50021"/>
                </a:solidFill>
              </a:rPr>
              <a:t>Yes, as long as all regions are triangles.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08760" y="4356720"/>
              <a:ext cx="1132920" cy="525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5440" y="4344840"/>
                <a:ext cx="1158480" cy="55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autoUpdateAnimBg="0"/>
      <p:bldP spid="443396" grpId="0" build="p" autoUpdateAnimBg="0"/>
      <p:bldP spid="4434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5575"/>
            <a:ext cx="8229600" cy="347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/>
              <a:t>Summary: If 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olidFill>
                  <a:srgbClr val="FF0000"/>
                </a:solidFill>
                <a:sym typeface="Symbol" pitchFamily="18" charset="2"/>
              </a:rPr>
              <a:t>&gt; </a:t>
            </a:r>
            <a:r>
              <a:rPr lang="en-US" altLang="zh-TW"/>
              <a:t>3</a:t>
            </a:r>
            <a:r>
              <a:rPr lang="en-US" altLang="zh-TW" i="1"/>
              <a:t>v</a:t>
            </a:r>
            <a:r>
              <a:rPr lang="en-US" altLang="zh-TW"/>
              <a:t> – 6, then G is </a:t>
            </a:r>
            <a:r>
              <a:rPr lang="en-US" altLang="zh-TW">
                <a:solidFill>
                  <a:srgbClr val="FF0000"/>
                </a:solidFill>
              </a:rPr>
              <a:t>NOT</a:t>
            </a:r>
            <a:r>
              <a:rPr lang="en-US" altLang="zh-TW"/>
              <a:t> a planar graph.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Tx/>
              <a:buNone/>
            </a:pPr>
            <a:r>
              <a:rPr lang="en-US" altLang="zh-TW"/>
              <a:t>However, converse might not true, that is, if 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3</a:t>
            </a:r>
            <a:r>
              <a:rPr lang="en-US" altLang="zh-TW" i="1"/>
              <a:t>v</a:t>
            </a:r>
            <a:r>
              <a:rPr lang="en-US" altLang="zh-TW"/>
              <a:t> – 6, we </a:t>
            </a:r>
            <a:r>
              <a:rPr lang="en-US" altLang="zh-TW">
                <a:solidFill>
                  <a:srgbClr val="FF0000"/>
                </a:solidFill>
              </a:rPr>
              <a:t>cannot</a:t>
            </a:r>
            <a:r>
              <a:rPr lang="en-US" altLang="zh-TW"/>
              <a:t> conclude if G is planar or not.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Tx/>
              <a:buNone/>
            </a:pPr>
            <a:r>
              <a:rPr lang="en-US" altLang="zh-TW"/>
              <a:t>We might have a non-planar graph satisfying </a:t>
            </a:r>
            <a:r>
              <a:rPr lang="en-US" altLang="zh-TW" i="1"/>
              <a:t>e</a:t>
            </a:r>
            <a:r>
              <a:rPr lang="en-US" altLang="zh-TW"/>
              <a:t> </a:t>
            </a:r>
            <a:r>
              <a:rPr lang="en-US" altLang="zh-TW">
                <a:sym typeface="Symbol" pitchFamily="18" charset="2"/>
              </a:rPr>
              <a:t></a:t>
            </a:r>
            <a:r>
              <a:rPr lang="en-US" altLang="zh-TW"/>
              <a:t> 3</a:t>
            </a:r>
            <a:r>
              <a:rPr lang="en-US" altLang="zh-TW" i="1"/>
              <a:t>v</a:t>
            </a:r>
            <a:r>
              <a:rPr lang="en-US" altLang="zh-TW"/>
              <a:t> – 6.</a:t>
            </a:r>
          </a:p>
          <a:p>
            <a:pPr eaLnBrk="1" hangingPunct="1">
              <a:buFontTx/>
              <a:buNone/>
            </a:pPr>
            <a:r>
              <a:rPr lang="en-US" altLang="zh-TW"/>
              <a:t>See the example in the next slide.</a:t>
            </a:r>
            <a:endParaRPr lang="en-US" altLang="zh-TW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55360" y="2764080"/>
              <a:ext cx="5513400" cy="81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5640" y="2753640"/>
                <a:ext cx="5531040" cy="83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Planar Bipartite Graph [O2]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482600" y="1081088"/>
            <a:ext cx="76644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For </a:t>
            </a:r>
            <a:r>
              <a:rPr lang="en-US" sz="2400" i="1" dirty="0"/>
              <a:t>K</a:t>
            </a:r>
            <a:r>
              <a:rPr lang="en-US" sz="2400" i="1" baseline="-25000" dirty="0"/>
              <a:t>3,3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/>
              <a:t>v</a:t>
            </a:r>
            <a:r>
              <a:rPr lang="en-US" sz="2400" dirty="0"/>
              <a:t> = 6, </a:t>
            </a:r>
            <a:r>
              <a:rPr lang="en-US" sz="2400" i="1" dirty="0"/>
              <a:t>e</a:t>
            </a:r>
            <a:r>
              <a:rPr lang="en-US" sz="2400" dirty="0"/>
              <a:t> = 9, 3</a:t>
            </a:r>
            <a:r>
              <a:rPr lang="en-US" sz="2400" i="1" dirty="0"/>
              <a:t>v</a:t>
            </a:r>
            <a:r>
              <a:rPr lang="en-US" sz="2400" dirty="0"/>
              <a:t> – 6 = 12 &gt; </a:t>
            </a:r>
            <a:r>
              <a:rPr lang="en-US" sz="2400" i="1" dirty="0"/>
              <a:t>e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This does NOT mean </a:t>
            </a:r>
            <a:r>
              <a:rPr lang="en-US" sz="2400" i="1" dirty="0"/>
              <a:t>K</a:t>
            </a:r>
            <a:r>
              <a:rPr lang="en-US" sz="2400" i="1" baseline="-25000" dirty="0"/>
              <a:t>3,3</a:t>
            </a:r>
            <a:r>
              <a:rPr lang="en-US" sz="2400" dirty="0"/>
              <a:t> is planar!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>
                <a:solidFill>
                  <a:schemeClr val="accent2"/>
                </a:solidFill>
              </a:rPr>
              <a:t>Claim: </a:t>
            </a:r>
            <a:r>
              <a:rPr lang="en-US" sz="2400" dirty="0">
                <a:solidFill>
                  <a:srgbClr val="0000FF"/>
                </a:solidFill>
              </a:rPr>
              <a:t>Any simple </a:t>
            </a:r>
            <a:r>
              <a:rPr lang="en-US" sz="2400" b="1" i="1" dirty="0">
                <a:solidFill>
                  <a:srgbClr val="0000FF"/>
                </a:solidFill>
              </a:rPr>
              <a:t>triangle-free </a:t>
            </a:r>
            <a:br>
              <a:rPr lang="en-US" sz="2400" b="1" i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planar</a:t>
            </a:r>
            <a:r>
              <a:rPr lang="en-US" sz="2400" dirty="0">
                <a:solidFill>
                  <a:srgbClr val="0000FF"/>
                </a:solidFill>
              </a:rPr>
              <a:t> graph with </a:t>
            </a:r>
            <a:r>
              <a:rPr lang="en-US" sz="2400" i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edges and </a:t>
            </a:r>
            <a:r>
              <a:rPr lang="en-US" sz="2400" i="1" dirty="0">
                <a:solidFill>
                  <a:srgbClr val="0000FF"/>
                </a:solidFill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 vertices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satisfies  </a:t>
            </a:r>
            <a:r>
              <a:rPr lang="en-US" sz="2400" b="1" i="1" dirty="0">
                <a:solidFill>
                  <a:srgbClr val="0000FF"/>
                </a:solidFill>
              </a:rPr>
              <a:t>e </a:t>
            </a:r>
            <a:r>
              <a:rPr lang="en-US" sz="2400" b="1" i="1" dirty="0">
                <a:solidFill>
                  <a:srgbClr val="0000FF"/>
                </a:solidFill>
                <a:sym typeface="Symbol" pitchFamily="18" charset="2"/>
              </a:rPr>
              <a:t> 2v – 4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. 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Proof: As any region in a bipartite graph is bounded by at least 4 edges, </a:t>
            </a:r>
            <a:r>
              <a:rPr lang="en-US" sz="2400" dirty="0" err="1">
                <a:solidFill>
                  <a:schemeClr val="accent2"/>
                </a:solidFill>
              </a:rPr>
              <a:t>i.e</a:t>
            </a:r>
            <a:r>
              <a:rPr lang="en-US" sz="2400" dirty="0">
                <a:solidFill>
                  <a:schemeClr val="accent2"/>
                </a:solidFill>
              </a:rPr>
              <a:t>, deg(R) 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 4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So we have 2</a:t>
            </a:r>
            <a:r>
              <a:rPr lang="en-US" sz="2400" i="1" dirty="0"/>
              <a:t>e</a:t>
            </a:r>
            <a:r>
              <a:rPr lang="en-US" sz="2400" dirty="0"/>
              <a:t> = ∑</a:t>
            </a:r>
            <a:r>
              <a:rPr lang="en-US" sz="2400" baseline="-25000" dirty="0"/>
              <a:t>all region R </a:t>
            </a:r>
            <a:r>
              <a:rPr lang="en-US" sz="2400" dirty="0"/>
              <a:t>deg(R)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4</a:t>
            </a:r>
            <a:r>
              <a:rPr lang="en-US" sz="2400" i="1" dirty="0"/>
              <a:t>r , </a:t>
            </a:r>
            <a:r>
              <a:rPr lang="en-US" sz="2400" dirty="0"/>
              <a:t>i.e., </a:t>
            </a:r>
            <a:r>
              <a:rPr lang="en-US" sz="2400" i="1" dirty="0"/>
              <a:t>e/2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</a:t>
            </a:r>
            <a:r>
              <a:rPr lang="en-US" sz="2400" i="1" dirty="0"/>
              <a:t>r </a:t>
            </a:r>
          </a:p>
          <a:p>
            <a:pPr marL="342900" indent="-342900">
              <a:defRPr/>
            </a:pPr>
            <a:r>
              <a:rPr lang="en-US" sz="2400" dirty="0"/>
              <a:t>From Euler formula</a:t>
            </a:r>
            <a:r>
              <a:rPr lang="en-US" sz="2400" i="1" dirty="0"/>
              <a:t> 		</a:t>
            </a:r>
            <a:br>
              <a:rPr lang="en-US" sz="2400" i="1" dirty="0"/>
            </a:br>
            <a:r>
              <a:rPr lang="en-US" sz="2400" i="1" dirty="0"/>
              <a:t>e/2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</a:t>
            </a:r>
            <a:r>
              <a:rPr lang="en-US" sz="2400" i="1" dirty="0"/>
              <a:t>r = e</a:t>
            </a:r>
            <a:r>
              <a:rPr lang="en-US" sz="2400" dirty="0"/>
              <a:t> – </a:t>
            </a:r>
            <a:r>
              <a:rPr lang="en-US" sz="2400" i="1" dirty="0"/>
              <a:t>v</a:t>
            </a:r>
            <a:r>
              <a:rPr lang="en-US" sz="2400" dirty="0"/>
              <a:t> + 2 </a:t>
            </a:r>
            <a:br>
              <a:rPr lang="en-US" sz="2400" dirty="0"/>
            </a:br>
            <a:r>
              <a:rPr lang="en-US" sz="2400" dirty="0"/>
              <a:t>v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i="1" dirty="0"/>
              <a:t> e/2</a:t>
            </a:r>
            <a:r>
              <a:rPr lang="en-US" sz="2400" dirty="0"/>
              <a:t> + 2	or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6350" y="1270000"/>
            <a:ext cx="2579688" cy="2214563"/>
            <a:chOff x="4223" y="2711"/>
            <a:chExt cx="1406" cy="1243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4223" y="2711"/>
              <a:ext cx="1406" cy="1015"/>
              <a:chOff x="3959" y="2311"/>
              <a:chExt cx="1406" cy="623"/>
            </a:xfrm>
          </p:grpSpPr>
          <p:sp>
            <p:nvSpPr>
              <p:cNvPr id="16391" name="Line 6"/>
              <p:cNvSpPr>
                <a:spLocks noChangeShapeType="1"/>
              </p:cNvSpPr>
              <p:nvPr/>
            </p:nvSpPr>
            <p:spPr bwMode="auto">
              <a:xfrm>
                <a:off x="4185" y="2458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Line 7"/>
              <p:cNvSpPr>
                <a:spLocks noChangeShapeType="1"/>
              </p:cNvSpPr>
              <p:nvPr/>
            </p:nvSpPr>
            <p:spPr bwMode="auto">
              <a:xfrm>
                <a:off x="4185" y="2671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Line 8"/>
              <p:cNvSpPr>
                <a:spLocks noChangeShapeType="1"/>
              </p:cNvSpPr>
              <p:nvPr/>
            </p:nvSpPr>
            <p:spPr bwMode="auto">
              <a:xfrm>
                <a:off x="4193" y="2894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9"/>
              <p:cNvSpPr>
                <a:spLocks noChangeShapeType="1"/>
              </p:cNvSpPr>
              <p:nvPr/>
            </p:nvSpPr>
            <p:spPr bwMode="auto">
              <a:xfrm>
                <a:off x="4186" y="2688"/>
                <a:ext cx="904" cy="1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Line 10"/>
              <p:cNvSpPr>
                <a:spLocks noChangeShapeType="1"/>
              </p:cNvSpPr>
              <p:nvPr/>
            </p:nvSpPr>
            <p:spPr bwMode="auto">
              <a:xfrm flipV="1">
                <a:off x="4185" y="2458"/>
                <a:ext cx="91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Line 11"/>
              <p:cNvSpPr>
                <a:spLocks noChangeShapeType="1"/>
              </p:cNvSpPr>
              <p:nvPr/>
            </p:nvSpPr>
            <p:spPr bwMode="auto">
              <a:xfrm flipV="1">
                <a:off x="4185" y="2664"/>
                <a:ext cx="91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Line 12"/>
              <p:cNvSpPr>
                <a:spLocks noChangeShapeType="1"/>
              </p:cNvSpPr>
              <p:nvPr/>
            </p:nvSpPr>
            <p:spPr bwMode="auto">
              <a:xfrm>
                <a:off x="4185" y="2458"/>
                <a:ext cx="906" cy="4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13"/>
              <p:cNvSpPr>
                <a:spLocks noChangeShapeType="1"/>
              </p:cNvSpPr>
              <p:nvPr/>
            </p:nvSpPr>
            <p:spPr bwMode="auto">
              <a:xfrm flipV="1">
                <a:off x="4194" y="2458"/>
                <a:ext cx="897" cy="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14"/>
              <p:cNvSpPr>
                <a:spLocks noChangeShapeType="1"/>
              </p:cNvSpPr>
              <p:nvPr/>
            </p:nvSpPr>
            <p:spPr bwMode="auto">
              <a:xfrm>
                <a:off x="4178" y="2466"/>
                <a:ext cx="904" cy="1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Oval 15"/>
              <p:cNvSpPr>
                <a:spLocks noChangeArrowheads="1"/>
              </p:cNvSpPr>
              <p:nvPr/>
            </p:nvSpPr>
            <p:spPr bwMode="auto">
              <a:xfrm>
                <a:off x="4146" y="2637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1" name="Oval 16"/>
              <p:cNvSpPr>
                <a:spLocks noChangeArrowheads="1"/>
              </p:cNvSpPr>
              <p:nvPr/>
            </p:nvSpPr>
            <p:spPr bwMode="auto">
              <a:xfrm>
                <a:off x="4147" y="285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2" name="Oval 17"/>
              <p:cNvSpPr>
                <a:spLocks noChangeArrowheads="1"/>
              </p:cNvSpPr>
              <p:nvPr/>
            </p:nvSpPr>
            <p:spPr bwMode="auto">
              <a:xfrm>
                <a:off x="5068" y="285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3" name="Oval 18"/>
              <p:cNvSpPr>
                <a:spLocks noChangeArrowheads="1"/>
              </p:cNvSpPr>
              <p:nvPr/>
            </p:nvSpPr>
            <p:spPr bwMode="auto">
              <a:xfrm>
                <a:off x="5060" y="2629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4" name="Oval 19"/>
              <p:cNvSpPr>
                <a:spLocks noChangeArrowheads="1"/>
              </p:cNvSpPr>
              <p:nvPr/>
            </p:nvSpPr>
            <p:spPr bwMode="auto">
              <a:xfrm>
                <a:off x="5060" y="242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5" name="Oval 20"/>
              <p:cNvSpPr>
                <a:spLocks noChangeArrowheads="1"/>
              </p:cNvSpPr>
              <p:nvPr/>
            </p:nvSpPr>
            <p:spPr bwMode="auto">
              <a:xfrm>
                <a:off x="4138" y="242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6406" name="Text Box 21"/>
              <p:cNvSpPr txBox="1">
                <a:spLocks noChangeArrowheads="1"/>
              </p:cNvSpPr>
              <p:nvPr/>
            </p:nvSpPr>
            <p:spPr bwMode="auto">
              <a:xfrm>
                <a:off x="3959" y="2311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16407" name="Text Box 22"/>
              <p:cNvSpPr txBox="1">
                <a:spLocks noChangeArrowheads="1"/>
              </p:cNvSpPr>
              <p:nvPr/>
            </p:nvSpPr>
            <p:spPr bwMode="auto">
              <a:xfrm>
                <a:off x="3983" y="2550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16408" name="Text Box 23"/>
              <p:cNvSpPr txBox="1">
                <a:spLocks noChangeArrowheads="1"/>
              </p:cNvSpPr>
              <p:nvPr/>
            </p:nvSpPr>
            <p:spPr bwMode="auto">
              <a:xfrm>
                <a:off x="3992" y="2798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16409" name="Text Box 24"/>
              <p:cNvSpPr txBox="1">
                <a:spLocks noChangeArrowheads="1"/>
              </p:cNvSpPr>
              <p:nvPr/>
            </p:nvSpPr>
            <p:spPr bwMode="auto">
              <a:xfrm>
                <a:off x="5127" y="2312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d</a:t>
                </a:r>
              </a:p>
            </p:txBody>
          </p:sp>
          <p:sp>
            <p:nvSpPr>
              <p:cNvPr id="16410" name="Text Box 25"/>
              <p:cNvSpPr txBox="1">
                <a:spLocks noChangeArrowheads="1"/>
              </p:cNvSpPr>
              <p:nvPr/>
            </p:nvSpPr>
            <p:spPr bwMode="auto">
              <a:xfrm>
                <a:off x="5127" y="2550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e</a:t>
                </a:r>
              </a:p>
            </p:txBody>
          </p:sp>
          <p:sp>
            <p:nvSpPr>
              <p:cNvPr id="16411" name="Text Box 26"/>
              <p:cNvSpPr txBox="1">
                <a:spLocks noChangeArrowheads="1"/>
              </p:cNvSpPr>
              <p:nvPr/>
            </p:nvSpPr>
            <p:spPr bwMode="auto">
              <a:xfrm>
                <a:off x="5168" y="2804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f</a:t>
                </a:r>
              </a:p>
            </p:txBody>
          </p:sp>
        </p:grpSp>
        <p:sp>
          <p:nvSpPr>
            <p:cNvPr id="16390" name="Text Box 27"/>
            <p:cNvSpPr txBox="1">
              <a:spLocks noChangeArrowheads="1"/>
            </p:cNvSpPr>
            <p:nvPr/>
          </p:nvSpPr>
          <p:spPr bwMode="auto">
            <a:xfrm>
              <a:off x="4769" y="3697"/>
              <a:ext cx="3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i="1"/>
                <a:t>K</a:t>
              </a:r>
              <a:r>
                <a:rPr lang="en-US" altLang="zh-TW" sz="2400" i="1" baseline="-25000"/>
                <a:t>3,3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Is K</a:t>
            </a:r>
            <a:r>
              <a:rPr lang="en-US" baseline="-25000" dirty="0"/>
              <a:t>3,3  </a:t>
            </a:r>
            <a:r>
              <a:rPr lang="en-US" dirty="0"/>
              <a:t>planar? 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482600" y="1319213"/>
            <a:ext cx="65182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Since </a:t>
            </a:r>
            <a:r>
              <a:rPr lang="en-US" sz="2400" i="1" dirty="0"/>
              <a:t>K</a:t>
            </a:r>
            <a:r>
              <a:rPr lang="en-US" sz="2400" i="1" baseline="-25000" dirty="0"/>
              <a:t>3,3</a:t>
            </a:r>
            <a:r>
              <a:rPr lang="en-US" sz="2400" dirty="0"/>
              <a:t> is a bipartite graph, and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if </a:t>
            </a:r>
            <a:r>
              <a:rPr lang="en-US" sz="2400" i="1" dirty="0"/>
              <a:t>K</a:t>
            </a:r>
            <a:r>
              <a:rPr lang="en-US" sz="2400" i="1" baseline="-25000" dirty="0"/>
              <a:t>3,3</a:t>
            </a:r>
            <a:r>
              <a:rPr lang="en-US" sz="2400" dirty="0"/>
              <a:t>  is also a planar graph, then it </a:t>
            </a:r>
            <a:br>
              <a:rPr lang="en-US" sz="2400" dirty="0"/>
            </a:br>
            <a:r>
              <a:rPr lang="en-US" sz="2400" dirty="0"/>
              <a:t>should not have too many edges,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i.e., </a:t>
            </a:r>
            <a:r>
              <a:rPr lang="en-US" dirty="0"/>
              <a:t> </a:t>
            </a:r>
            <a:r>
              <a:rPr lang="en-US" sz="2400" dirty="0"/>
              <a:t>we should have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4</a:t>
            </a:r>
            <a:endParaRPr lang="en-US" sz="2400" i="1" dirty="0"/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endParaRPr lang="en-US" sz="2400" dirty="0"/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With </a:t>
            </a:r>
            <a:r>
              <a:rPr lang="en-US" sz="2400" i="1" dirty="0"/>
              <a:t>v</a:t>
            </a:r>
            <a:r>
              <a:rPr lang="en-US" sz="2400" dirty="0"/>
              <a:t> = 6, a planar bipartite should have at most </a:t>
            </a:r>
            <a:r>
              <a:rPr lang="en-US" sz="2400" i="1" dirty="0"/>
              <a:t>e</a:t>
            </a:r>
            <a:r>
              <a:rPr lang="en-US" sz="2400" dirty="0"/>
              <a:t> =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4 = 8 </a:t>
            </a:r>
            <a:r>
              <a:rPr lang="en-US" sz="2400" dirty="0"/>
              <a:t>edges.</a:t>
            </a:r>
            <a:endParaRPr lang="en-US" sz="2400" i="1" dirty="0"/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/>
              <a:t>Since</a:t>
            </a:r>
            <a:r>
              <a:rPr lang="en-US" sz="2400" i="1" dirty="0"/>
              <a:t> K</a:t>
            </a:r>
            <a:r>
              <a:rPr lang="en-US" sz="2400" i="1" baseline="-25000" dirty="0"/>
              <a:t>3,3</a:t>
            </a:r>
            <a:r>
              <a:rPr lang="en-US" dirty="0"/>
              <a:t>  </a:t>
            </a:r>
            <a:r>
              <a:rPr lang="en-US" sz="2400" dirty="0"/>
              <a:t>has 9 edges, </a:t>
            </a:r>
            <a:r>
              <a:rPr lang="en-US" sz="2400" i="1" dirty="0"/>
              <a:t>K</a:t>
            </a:r>
            <a:r>
              <a:rPr lang="en-US" sz="2400" i="1" baseline="-25000" dirty="0"/>
              <a:t>3,3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can’t be planar.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endParaRPr lang="en-US" sz="2400" dirty="0"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6350" y="1414463"/>
            <a:ext cx="2579688" cy="2214562"/>
            <a:chOff x="4223" y="2711"/>
            <a:chExt cx="1406" cy="1243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4223" y="2711"/>
              <a:ext cx="1406" cy="1015"/>
              <a:chOff x="3959" y="2311"/>
              <a:chExt cx="1406" cy="623"/>
            </a:xfrm>
          </p:grpSpPr>
          <p:sp>
            <p:nvSpPr>
              <p:cNvPr id="17415" name="Line 6"/>
              <p:cNvSpPr>
                <a:spLocks noChangeShapeType="1"/>
              </p:cNvSpPr>
              <p:nvPr/>
            </p:nvSpPr>
            <p:spPr bwMode="auto">
              <a:xfrm>
                <a:off x="4185" y="2458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Line 7"/>
              <p:cNvSpPr>
                <a:spLocks noChangeShapeType="1"/>
              </p:cNvSpPr>
              <p:nvPr/>
            </p:nvSpPr>
            <p:spPr bwMode="auto">
              <a:xfrm>
                <a:off x="4185" y="2671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Line 8"/>
              <p:cNvSpPr>
                <a:spLocks noChangeShapeType="1"/>
              </p:cNvSpPr>
              <p:nvPr/>
            </p:nvSpPr>
            <p:spPr bwMode="auto">
              <a:xfrm>
                <a:off x="4193" y="2894"/>
                <a:ext cx="9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9"/>
              <p:cNvSpPr>
                <a:spLocks noChangeShapeType="1"/>
              </p:cNvSpPr>
              <p:nvPr/>
            </p:nvSpPr>
            <p:spPr bwMode="auto">
              <a:xfrm>
                <a:off x="4186" y="2688"/>
                <a:ext cx="904" cy="1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10"/>
              <p:cNvSpPr>
                <a:spLocks noChangeShapeType="1"/>
              </p:cNvSpPr>
              <p:nvPr/>
            </p:nvSpPr>
            <p:spPr bwMode="auto">
              <a:xfrm flipV="1">
                <a:off x="4185" y="2458"/>
                <a:ext cx="91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11"/>
              <p:cNvSpPr>
                <a:spLocks noChangeShapeType="1"/>
              </p:cNvSpPr>
              <p:nvPr/>
            </p:nvSpPr>
            <p:spPr bwMode="auto">
              <a:xfrm flipV="1">
                <a:off x="4185" y="2664"/>
                <a:ext cx="914" cy="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12"/>
              <p:cNvSpPr>
                <a:spLocks noChangeShapeType="1"/>
              </p:cNvSpPr>
              <p:nvPr/>
            </p:nvSpPr>
            <p:spPr bwMode="auto">
              <a:xfrm>
                <a:off x="4185" y="2458"/>
                <a:ext cx="906" cy="4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13"/>
              <p:cNvSpPr>
                <a:spLocks noChangeShapeType="1"/>
              </p:cNvSpPr>
              <p:nvPr/>
            </p:nvSpPr>
            <p:spPr bwMode="auto">
              <a:xfrm flipV="1">
                <a:off x="4194" y="2458"/>
                <a:ext cx="897" cy="4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4"/>
              <p:cNvSpPr>
                <a:spLocks noChangeShapeType="1"/>
              </p:cNvSpPr>
              <p:nvPr/>
            </p:nvSpPr>
            <p:spPr bwMode="auto">
              <a:xfrm>
                <a:off x="4178" y="2466"/>
                <a:ext cx="904" cy="1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Oval 15"/>
              <p:cNvSpPr>
                <a:spLocks noChangeArrowheads="1"/>
              </p:cNvSpPr>
              <p:nvPr/>
            </p:nvSpPr>
            <p:spPr bwMode="auto">
              <a:xfrm>
                <a:off x="4146" y="2637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25" name="Oval 16"/>
              <p:cNvSpPr>
                <a:spLocks noChangeArrowheads="1"/>
              </p:cNvSpPr>
              <p:nvPr/>
            </p:nvSpPr>
            <p:spPr bwMode="auto">
              <a:xfrm>
                <a:off x="4147" y="285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26" name="Oval 17"/>
              <p:cNvSpPr>
                <a:spLocks noChangeArrowheads="1"/>
              </p:cNvSpPr>
              <p:nvPr/>
            </p:nvSpPr>
            <p:spPr bwMode="auto">
              <a:xfrm>
                <a:off x="5068" y="285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27" name="Oval 18"/>
              <p:cNvSpPr>
                <a:spLocks noChangeArrowheads="1"/>
              </p:cNvSpPr>
              <p:nvPr/>
            </p:nvSpPr>
            <p:spPr bwMode="auto">
              <a:xfrm>
                <a:off x="5060" y="2629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28" name="Oval 19"/>
              <p:cNvSpPr>
                <a:spLocks noChangeArrowheads="1"/>
              </p:cNvSpPr>
              <p:nvPr/>
            </p:nvSpPr>
            <p:spPr bwMode="auto">
              <a:xfrm>
                <a:off x="5060" y="242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29" name="Oval 20"/>
              <p:cNvSpPr>
                <a:spLocks noChangeArrowheads="1"/>
              </p:cNvSpPr>
              <p:nvPr/>
            </p:nvSpPr>
            <p:spPr bwMode="auto">
              <a:xfrm>
                <a:off x="4138" y="242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TW"/>
              </a:p>
            </p:txBody>
          </p:sp>
          <p:sp>
            <p:nvSpPr>
              <p:cNvPr id="17430" name="Text Box 21"/>
              <p:cNvSpPr txBox="1">
                <a:spLocks noChangeArrowheads="1"/>
              </p:cNvSpPr>
              <p:nvPr/>
            </p:nvSpPr>
            <p:spPr bwMode="auto">
              <a:xfrm>
                <a:off x="3959" y="2311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17431" name="Text Box 22"/>
              <p:cNvSpPr txBox="1">
                <a:spLocks noChangeArrowheads="1"/>
              </p:cNvSpPr>
              <p:nvPr/>
            </p:nvSpPr>
            <p:spPr bwMode="auto">
              <a:xfrm>
                <a:off x="3983" y="2550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17432" name="Text Box 23"/>
              <p:cNvSpPr txBox="1">
                <a:spLocks noChangeArrowheads="1"/>
              </p:cNvSpPr>
              <p:nvPr/>
            </p:nvSpPr>
            <p:spPr bwMode="auto">
              <a:xfrm>
                <a:off x="3992" y="2798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17433" name="Text Box 24"/>
              <p:cNvSpPr txBox="1">
                <a:spLocks noChangeArrowheads="1"/>
              </p:cNvSpPr>
              <p:nvPr/>
            </p:nvSpPr>
            <p:spPr bwMode="auto">
              <a:xfrm>
                <a:off x="5127" y="2312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d</a:t>
                </a:r>
              </a:p>
            </p:txBody>
          </p:sp>
          <p:sp>
            <p:nvSpPr>
              <p:cNvPr id="17434" name="Text Box 25"/>
              <p:cNvSpPr txBox="1">
                <a:spLocks noChangeArrowheads="1"/>
              </p:cNvSpPr>
              <p:nvPr/>
            </p:nvSpPr>
            <p:spPr bwMode="auto">
              <a:xfrm>
                <a:off x="5127" y="2550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e</a:t>
                </a:r>
              </a:p>
            </p:txBody>
          </p:sp>
          <p:sp>
            <p:nvSpPr>
              <p:cNvPr id="17435" name="Text Box 26"/>
              <p:cNvSpPr txBox="1">
                <a:spLocks noChangeArrowheads="1"/>
              </p:cNvSpPr>
              <p:nvPr/>
            </p:nvSpPr>
            <p:spPr bwMode="auto">
              <a:xfrm>
                <a:off x="5168" y="2804"/>
                <a:ext cx="197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/>
                  <a:t>f</a:t>
                </a:r>
              </a:p>
            </p:txBody>
          </p:sp>
        </p:grpSp>
        <p:sp>
          <p:nvSpPr>
            <p:cNvPr id="17414" name="Text Box 27"/>
            <p:cNvSpPr txBox="1">
              <a:spLocks noChangeArrowheads="1"/>
            </p:cNvSpPr>
            <p:nvPr/>
          </p:nvSpPr>
          <p:spPr bwMode="auto">
            <a:xfrm>
              <a:off x="4769" y="3697"/>
              <a:ext cx="36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i="1"/>
                <a:t>K</a:t>
              </a:r>
              <a:r>
                <a:rPr lang="en-US" altLang="zh-TW" sz="2400" i="1" baseline="-25000"/>
                <a:t>3,3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3" y="461963"/>
            <a:ext cx="8923337" cy="876300"/>
          </a:xfrm>
        </p:spPr>
        <p:txBody>
          <a:bodyPr/>
          <a:lstStyle/>
          <a:p>
            <a:pPr>
              <a:defRPr/>
            </a:pPr>
            <a:r>
              <a:rPr lang="en-US" sz="3200" u="sng" dirty="0"/>
              <a:t>Summary</a:t>
            </a:r>
            <a:r>
              <a:rPr lang="en-US" sz="3200" dirty="0"/>
              <a:t>: Euler’s Formula for Planar Graphs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1913"/>
            <a:ext cx="8229600" cy="5395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Euler’s Formula for </a:t>
            </a:r>
            <a:r>
              <a:rPr lang="en-US" dirty="0">
                <a:solidFill>
                  <a:srgbClr val="0000FF"/>
                </a:solidFill>
              </a:rPr>
              <a:t>connected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planar</a:t>
            </a:r>
            <a:r>
              <a:rPr lang="en-US" dirty="0"/>
              <a:t> graph with </a:t>
            </a:r>
            <a:r>
              <a:rPr lang="en-US" i="1" dirty="0"/>
              <a:t>v</a:t>
            </a:r>
            <a:r>
              <a:rPr lang="en-US" dirty="0"/>
              <a:t> vertices, </a:t>
            </a:r>
            <a:r>
              <a:rPr lang="en-US" i="1" dirty="0"/>
              <a:t>e</a:t>
            </a:r>
            <a:r>
              <a:rPr lang="en-US" dirty="0"/>
              <a:t> edges and </a:t>
            </a:r>
            <a:r>
              <a:rPr lang="en-US" i="1" dirty="0"/>
              <a:t>r</a:t>
            </a:r>
            <a:r>
              <a:rPr lang="en-US" dirty="0"/>
              <a:t> regions 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+ 2</a:t>
            </a:r>
            <a:endParaRPr lang="en-US" b="1" dirty="0"/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Any </a:t>
            </a:r>
            <a:r>
              <a:rPr lang="en-US" dirty="0">
                <a:solidFill>
                  <a:srgbClr val="0000FF"/>
                </a:solidFill>
              </a:rPr>
              <a:t>simple connected planar</a:t>
            </a:r>
            <a:r>
              <a:rPr lang="en-US" dirty="0"/>
              <a:t> graphs (without multiple edges nor self-loops) of </a:t>
            </a:r>
            <a:r>
              <a:rPr lang="en-US" i="1" dirty="0"/>
              <a:t>v</a:t>
            </a:r>
            <a:r>
              <a:rPr lang="en-US" dirty="0"/>
              <a:t> vertices have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	 at most </a:t>
            </a:r>
            <a:r>
              <a:rPr lang="en-US" i="1" dirty="0">
                <a:solidFill>
                  <a:srgbClr val="0033CC"/>
                </a:solidFill>
              </a:rPr>
              <a:t>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0033CC"/>
                </a:solidFill>
              </a:rPr>
              <a:t> 3</a:t>
            </a:r>
            <a:r>
              <a:rPr lang="en-US" i="1" dirty="0">
                <a:solidFill>
                  <a:srgbClr val="0033CC"/>
                </a:solidFill>
              </a:rPr>
              <a:t>v</a:t>
            </a:r>
            <a:r>
              <a:rPr lang="en-US" dirty="0">
                <a:solidFill>
                  <a:srgbClr val="0033CC"/>
                </a:solidFill>
              </a:rPr>
              <a:t> – 6 </a:t>
            </a:r>
            <a:r>
              <a:rPr lang="en-US" dirty="0"/>
              <a:t>edges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	(</a:t>
            </a:r>
            <a:r>
              <a:rPr lang="en-US" i="1" dirty="0">
                <a:solidFill>
                  <a:srgbClr val="0033CC"/>
                </a:solidFill>
              </a:rPr>
              <a:t>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</a:t>
            </a:r>
            <a:r>
              <a:rPr lang="en-US" dirty="0">
                <a:solidFill>
                  <a:srgbClr val="0033CC"/>
                </a:solidFill>
              </a:rPr>
              <a:t> 2</a:t>
            </a:r>
            <a:r>
              <a:rPr lang="en-US" i="1" dirty="0">
                <a:solidFill>
                  <a:srgbClr val="0033CC"/>
                </a:solidFill>
              </a:rPr>
              <a:t>v</a:t>
            </a:r>
            <a:r>
              <a:rPr lang="en-US" dirty="0">
                <a:solidFill>
                  <a:srgbClr val="0033CC"/>
                </a:solidFill>
              </a:rPr>
              <a:t> – 4 </a:t>
            </a:r>
            <a:r>
              <a:rPr lang="en-US" dirty="0"/>
              <a:t>edges if the graph is triangle-free). 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A simple connected planar graph must </a:t>
            </a:r>
            <a:r>
              <a:rPr lang="en-US" u="sng" dirty="0"/>
              <a:t>have (exists)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	a vertex of degree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5.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The complete graph </a:t>
            </a:r>
            <a:r>
              <a:rPr lang="en-US" i="1" dirty="0"/>
              <a:t>K</a:t>
            </a:r>
            <a:r>
              <a:rPr lang="en-US" i="1" baseline="-25000" dirty="0"/>
              <a:t>5</a:t>
            </a:r>
            <a:r>
              <a:rPr lang="en-US" i="1" dirty="0"/>
              <a:t> </a:t>
            </a:r>
            <a:r>
              <a:rPr lang="en-US" dirty="0"/>
              <a:t>is not planar.</a:t>
            </a:r>
          </a:p>
          <a:p>
            <a:pPr>
              <a:lnSpc>
                <a:spcPct val="90000"/>
              </a:lnSpc>
              <a:buSzPct val="80000"/>
              <a:buFont typeface="Wingdings" pitchFamily="2" charset="2"/>
              <a:buNone/>
              <a:defRPr/>
            </a:pPr>
            <a:r>
              <a:rPr lang="en-US" dirty="0"/>
              <a:t>The complete bipartite graph </a:t>
            </a:r>
            <a:r>
              <a:rPr lang="en-US" i="1"/>
              <a:t>K</a:t>
            </a:r>
            <a:r>
              <a:rPr lang="en-US" i="1" baseline="-25000"/>
              <a:t>3,3</a:t>
            </a:r>
            <a:r>
              <a:rPr lang="en-US"/>
              <a:t> is not </a:t>
            </a:r>
            <a:r>
              <a:rPr lang="en-US" dirty="0"/>
              <a:t>planar.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78280" y="2542320"/>
              <a:ext cx="1508400" cy="38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6760" y="2532600"/>
                <a:ext cx="1531440" cy="41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19650" y="2282825"/>
            <a:ext cx="3563938" cy="3538538"/>
            <a:chOff x="3025" y="1868"/>
            <a:chExt cx="2245" cy="2229"/>
          </a:xfrm>
        </p:grpSpPr>
        <p:sp>
          <p:nvSpPr>
            <p:cNvPr id="19471" name="AutoShape 3"/>
            <p:cNvSpPr>
              <a:spLocks noChangeArrowheads="1"/>
            </p:cNvSpPr>
            <p:nvPr/>
          </p:nvSpPr>
          <p:spPr bwMode="auto">
            <a:xfrm rot="5400000">
              <a:off x="3318" y="2156"/>
              <a:ext cx="2201" cy="16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5 h 21600"/>
                <a:gd name="T14" fmla="*/ 17096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AutoShape 4"/>
            <p:cNvSpPr>
              <a:spLocks noChangeArrowheads="1"/>
            </p:cNvSpPr>
            <p:nvPr/>
          </p:nvSpPr>
          <p:spPr bwMode="auto">
            <a:xfrm>
              <a:off x="3025" y="1904"/>
              <a:ext cx="2245" cy="2186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9473" name="Oval 5"/>
            <p:cNvSpPr>
              <a:spLocks noChangeArrowheads="1"/>
            </p:cNvSpPr>
            <p:nvPr/>
          </p:nvSpPr>
          <p:spPr bwMode="auto">
            <a:xfrm>
              <a:off x="3592" y="3029"/>
              <a:ext cx="796" cy="6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9474" name="Rectangle 6"/>
            <p:cNvSpPr>
              <a:spLocks noChangeArrowheads="1"/>
            </p:cNvSpPr>
            <p:nvPr/>
          </p:nvSpPr>
          <p:spPr bwMode="auto">
            <a:xfrm>
              <a:off x="3528" y="2362"/>
              <a:ext cx="1035" cy="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19475" name="AutoShape 7"/>
            <p:cNvSpPr>
              <a:spLocks noChangeArrowheads="1"/>
            </p:cNvSpPr>
            <p:nvPr/>
          </p:nvSpPr>
          <p:spPr bwMode="auto">
            <a:xfrm>
              <a:off x="3976" y="2629"/>
              <a:ext cx="961" cy="12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5 w 21600"/>
                <a:gd name="T13" fmla="*/ 2277 h 21600"/>
                <a:gd name="T14" fmla="*/ 16565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8"/>
            <p:cNvSpPr>
              <a:spLocks noChangeShapeType="1"/>
            </p:cNvSpPr>
            <p:nvPr/>
          </p:nvSpPr>
          <p:spPr bwMode="auto">
            <a:xfrm>
              <a:off x="5256" y="1868"/>
              <a:ext cx="9" cy="2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AutoShape 9"/>
            <p:cNvSpPr>
              <a:spLocks noChangeArrowheads="1"/>
            </p:cNvSpPr>
            <p:nvPr/>
          </p:nvSpPr>
          <p:spPr bwMode="auto">
            <a:xfrm>
              <a:off x="3629" y="2444"/>
              <a:ext cx="1051" cy="1015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465930" name="AutoShape 10"/>
          <p:cNvSpPr>
            <a:spLocks noChangeArrowheads="1"/>
          </p:cNvSpPr>
          <p:nvPr/>
        </p:nvSpPr>
        <p:spPr bwMode="auto">
          <a:xfrm rot="5400000">
            <a:off x="5269707" y="2737644"/>
            <a:ext cx="3494087" cy="2670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59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Coloring</a:t>
            </a:r>
            <a:r>
              <a:rPr lang="en-US" sz="2400" dirty="0"/>
              <a:t>(</a:t>
            </a:r>
            <a:r>
              <a:rPr lang="en-US" altLang="zh-TW" sz="2400" dirty="0"/>
              <a:t>Chapter 9.8</a:t>
            </a:r>
            <a:r>
              <a:rPr lang="en-US" sz="2400" dirty="0"/>
              <a:t>) </a:t>
            </a:r>
            <a:r>
              <a:rPr lang="en-US" dirty="0"/>
              <a:t>: Map Coloring</a:t>
            </a:r>
          </a:p>
        </p:txBody>
      </p:sp>
      <p:sp>
        <p:nvSpPr>
          <p:cNvPr id="4659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22275" y="1439863"/>
            <a:ext cx="8229600" cy="4845050"/>
          </a:xfrm>
        </p:spPr>
        <p:txBody>
          <a:bodyPr/>
          <a:lstStyle/>
          <a:p>
            <a:pPr eaLnBrk="1" hangingPunct="1"/>
            <a:r>
              <a:rPr lang="en-US" altLang="zh-TW"/>
              <a:t>Given a map, try to color every region of the map such that adjacent regions have different colors.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Can we color the map with</a:t>
            </a:r>
            <a:br>
              <a:rPr lang="en-US" altLang="zh-TW"/>
            </a:br>
            <a:r>
              <a:rPr lang="en-US" altLang="zh-TW"/>
              <a:t>the least number of </a:t>
            </a:r>
            <a:br>
              <a:rPr lang="en-US" altLang="zh-TW"/>
            </a:br>
            <a:r>
              <a:rPr lang="en-US" altLang="zh-TW"/>
              <a:t>colors?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>
                <a:solidFill>
                  <a:srgbClr val="0033CC"/>
                </a:solidFill>
              </a:rPr>
              <a:t>Four Color Problem</a:t>
            </a:r>
          </a:p>
          <a:p>
            <a:pPr eaLnBrk="1" hangingPunct="1"/>
            <a:r>
              <a:rPr lang="en-US" altLang="zh-TW"/>
              <a:t>All maps can be colored with</a:t>
            </a:r>
            <a:br>
              <a:rPr lang="en-US" altLang="zh-TW"/>
            </a:br>
            <a:r>
              <a:rPr lang="en-US" altLang="zh-TW"/>
              <a:t>no more than four colors</a:t>
            </a:r>
            <a:r>
              <a:rPr lang="en-US" altLang="zh-TW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465933" name="AutoShape 13"/>
          <p:cNvSpPr>
            <a:spLocks noChangeArrowheads="1"/>
          </p:cNvSpPr>
          <p:nvPr/>
        </p:nvSpPr>
        <p:spPr bwMode="auto">
          <a:xfrm>
            <a:off x="4805363" y="2339975"/>
            <a:ext cx="3563937" cy="3470275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5934" name="AutoShape 14"/>
          <p:cNvSpPr>
            <a:spLocks noChangeArrowheads="1"/>
          </p:cNvSpPr>
          <p:nvPr/>
        </p:nvSpPr>
        <p:spPr bwMode="auto">
          <a:xfrm>
            <a:off x="4803775" y="2338388"/>
            <a:ext cx="3563938" cy="3470275"/>
          </a:xfrm>
          <a:prstGeom prst="moon">
            <a:avLst>
              <a:gd name="adj" fmla="val 50000"/>
            </a:avLst>
          </a:prstGeom>
          <a:solidFill>
            <a:srgbClr val="86E88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705475" y="4125913"/>
            <a:ext cx="1263650" cy="103187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5935" name="Oval 15"/>
          <p:cNvSpPr>
            <a:spLocks noChangeArrowheads="1"/>
          </p:cNvSpPr>
          <p:nvPr/>
        </p:nvSpPr>
        <p:spPr bwMode="auto">
          <a:xfrm>
            <a:off x="5703888" y="4124325"/>
            <a:ext cx="1263650" cy="1031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5936" name="Oval 16"/>
          <p:cNvSpPr>
            <a:spLocks noChangeArrowheads="1"/>
          </p:cNvSpPr>
          <p:nvPr/>
        </p:nvSpPr>
        <p:spPr bwMode="auto">
          <a:xfrm>
            <a:off x="5705475" y="4125913"/>
            <a:ext cx="1263650" cy="1031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5937" name="Rectangle 17"/>
          <p:cNvSpPr>
            <a:spLocks noChangeArrowheads="1"/>
          </p:cNvSpPr>
          <p:nvPr/>
        </p:nvSpPr>
        <p:spPr bwMode="auto">
          <a:xfrm>
            <a:off x="5618163" y="3065463"/>
            <a:ext cx="1643062" cy="1250950"/>
          </a:xfrm>
          <a:prstGeom prst="rect">
            <a:avLst/>
          </a:prstGeom>
          <a:solidFill>
            <a:srgbClr val="EBA3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5938" name="AutoShape 18"/>
          <p:cNvSpPr>
            <a:spLocks noChangeArrowheads="1"/>
          </p:cNvSpPr>
          <p:nvPr/>
        </p:nvSpPr>
        <p:spPr bwMode="auto">
          <a:xfrm>
            <a:off x="6313488" y="3489325"/>
            <a:ext cx="1525587" cy="1957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5939" name="AutoShape 19"/>
          <p:cNvSpPr>
            <a:spLocks noChangeArrowheads="1"/>
          </p:cNvSpPr>
          <p:nvPr/>
        </p:nvSpPr>
        <p:spPr bwMode="auto">
          <a:xfrm>
            <a:off x="5762625" y="3195638"/>
            <a:ext cx="1668463" cy="1611312"/>
          </a:xfrm>
          <a:prstGeom prst="flowChartDecision">
            <a:avLst/>
          </a:prstGeom>
          <a:solidFill>
            <a:schemeClr val="accent1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5940" name="AutoShape 20"/>
          <p:cNvSpPr>
            <a:spLocks noChangeArrowheads="1"/>
          </p:cNvSpPr>
          <p:nvPr/>
        </p:nvSpPr>
        <p:spPr bwMode="auto">
          <a:xfrm>
            <a:off x="5764213" y="3197225"/>
            <a:ext cx="1668462" cy="1611313"/>
          </a:xfrm>
          <a:prstGeom prst="flowChartDecision">
            <a:avLst/>
          </a:prstGeom>
          <a:solidFill>
            <a:srgbClr val="86E884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78520" y="2948040"/>
              <a:ext cx="6120" cy="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5640" y="2945520"/>
                <a:ext cx="11880" cy="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6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5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 animBg="1"/>
      <p:bldP spid="465931" grpId="0"/>
      <p:bldP spid="465932" grpId="0" build="p"/>
      <p:bldP spid="465933" grpId="0" animBg="1"/>
      <p:bldP spid="465934" grpId="0" animBg="1"/>
      <p:bldP spid="21" grpId="0" animBg="1"/>
      <p:bldP spid="465935" grpId="0" animBg="1"/>
      <p:bldP spid="465936" grpId="0" animBg="1"/>
      <p:bldP spid="465937" grpId="0" animBg="1"/>
      <p:bldP spid="465938" grpId="0" animBg="1"/>
      <p:bldP spid="465939" grpId="0" animBg="1"/>
      <p:bldP spid="4659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Proper Coloring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33500"/>
            <a:ext cx="8331200" cy="2532063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hlink"/>
                </a:solidFill>
              </a:rPr>
              <a:t>Map coloring</a:t>
            </a:r>
            <a:r>
              <a:rPr lang="en-US" altLang="zh-TW"/>
              <a:t> – color the regions of a map such that no two adjacent regions are of the same color</a:t>
            </a:r>
          </a:p>
          <a:p>
            <a:pPr eaLnBrk="1" hangingPunct="1"/>
            <a:r>
              <a:rPr lang="en-US" altLang="zh-TW">
                <a:solidFill>
                  <a:schemeClr val="hlink"/>
                </a:solidFill>
              </a:rPr>
              <a:t>Graph coloring</a:t>
            </a:r>
            <a:r>
              <a:rPr lang="en-US" altLang="zh-TW"/>
              <a:t> (vertex)– color the vertices of the graph such that no two adjacent vertices are with the same color</a:t>
            </a:r>
          </a:p>
          <a:p>
            <a:pPr eaLnBrk="1" hangingPunct="1"/>
            <a:r>
              <a:rPr lang="en-US" altLang="zh-TW">
                <a:solidFill>
                  <a:schemeClr val="hlink"/>
                </a:solidFill>
              </a:rPr>
              <a:t>Edge coloring</a:t>
            </a:r>
            <a:r>
              <a:rPr lang="en-US" altLang="zh-TW"/>
              <a:t> – color the edge of a graph such that no two adjacent edges are of the same color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4250" y="4533900"/>
            <a:ext cx="2592388" cy="1430338"/>
            <a:chOff x="1152" y="3216"/>
            <a:chExt cx="1344" cy="581"/>
          </a:xfrm>
        </p:grpSpPr>
        <p:sp>
          <p:nvSpPr>
            <p:cNvPr id="20512" name="AutoShape 5"/>
            <p:cNvSpPr>
              <a:spLocks noChangeArrowheads="1"/>
            </p:cNvSpPr>
            <p:nvPr/>
          </p:nvSpPr>
          <p:spPr bwMode="auto">
            <a:xfrm>
              <a:off x="1152" y="3216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13" name="AutoShape 6"/>
            <p:cNvSpPr>
              <a:spLocks noChangeArrowheads="1"/>
            </p:cNvSpPr>
            <p:nvPr/>
          </p:nvSpPr>
          <p:spPr bwMode="auto">
            <a:xfrm>
              <a:off x="1152" y="3741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14" name="AutoShape 7"/>
            <p:cNvSpPr>
              <a:spLocks noChangeArrowheads="1"/>
            </p:cNvSpPr>
            <p:nvPr/>
          </p:nvSpPr>
          <p:spPr bwMode="auto">
            <a:xfrm>
              <a:off x="1491" y="3483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0515" name="AutoShape 8"/>
            <p:cNvCxnSpPr>
              <a:cxnSpLocks noChangeShapeType="1"/>
              <a:stCxn id="20512" idx="5"/>
              <a:endCxn id="20514" idx="1"/>
            </p:cNvCxnSpPr>
            <p:nvPr/>
          </p:nvCxnSpPr>
          <p:spPr bwMode="auto">
            <a:xfrm>
              <a:off x="1190" y="3254"/>
              <a:ext cx="308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AutoShape 9"/>
            <p:cNvCxnSpPr>
              <a:cxnSpLocks noChangeShapeType="1"/>
              <a:stCxn id="20514" idx="3"/>
              <a:endCxn id="20513" idx="7"/>
            </p:cNvCxnSpPr>
            <p:nvPr/>
          </p:nvCxnSpPr>
          <p:spPr bwMode="auto">
            <a:xfrm flipH="1">
              <a:off x="1190" y="3521"/>
              <a:ext cx="308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17" name="AutoShape 10"/>
            <p:cNvSpPr>
              <a:spLocks noChangeArrowheads="1"/>
            </p:cNvSpPr>
            <p:nvPr/>
          </p:nvSpPr>
          <p:spPr bwMode="auto">
            <a:xfrm rot="-10672672">
              <a:off x="2450" y="3752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18" name="AutoShape 11"/>
            <p:cNvSpPr>
              <a:spLocks noChangeArrowheads="1"/>
            </p:cNvSpPr>
            <p:nvPr/>
          </p:nvSpPr>
          <p:spPr bwMode="auto">
            <a:xfrm rot="-10672672">
              <a:off x="2451" y="3224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19" name="AutoShape 12"/>
            <p:cNvSpPr>
              <a:spLocks noChangeArrowheads="1"/>
            </p:cNvSpPr>
            <p:nvPr/>
          </p:nvSpPr>
          <p:spPr bwMode="auto">
            <a:xfrm rot="-10672672">
              <a:off x="2102" y="3484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0520" name="AutoShape 13"/>
            <p:cNvCxnSpPr>
              <a:cxnSpLocks noChangeShapeType="1"/>
              <a:stCxn id="20517" idx="5"/>
              <a:endCxn id="20519" idx="1"/>
            </p:cNvCxnSpPr>
            <p:nvPr/>
          </p:nvCxnSpPr>
          <p:spPr bwMode="auto">
            <a:xfrm flipH="1" flipV="1">
              <a:off x="2140" y="3524"/>
              <a:ext cx="318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1" name="AutoShape 14"/>
            <p:cNvCxnSpPr>
              <a:cxnSpLocks noChangeShapeType="1"/>
              <a:stCxn id="20519" idx="3"/>
              <a:endCxn id="20518" idx="7"/>
            </p:cNvCxnSpPr>
            <p:nvPr/>
          </p:nvCxnSpPr>
          <p:spPr bwMode="auto">
            <a:xfrm flipV="1">
              <a:off x="2141" y="3262"/>
              <a:ext cx="316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2" name="AutoShape 15"/>
            <p:cNvCxnSpPr>
              <a:cxnSpLocks noChangeShapeType="1"/>
              <a:stCxn id="20518" idx="0"/>
              <a:endCxn id="20517" idx="4"/>
            </p:cNvCxnSpPr>
            <p:nvPr/>
          </p:nvCxnSpPr>
          <p:spPr bwMode="auto">
            <a:xfrm>
              <a:off x="2473" y="3270"/>
              <a:ext cx="1" cy="4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3" name="AutoShape 16"/>
            <p:cNvCxnSpPr>
              <a:cxnSpLocks noChangeShapeType="1"/>
              <a:stCxn id="20514" idx="6"/>
              <a:endCxn id="20519" idx="6"/>
            </p:cNvCxnSpPr>
            <p:nvPr/>
          </p:nvCxnSpPr>
          <p:spPr bwMode="auto">
            <a:xfrm>
              <a:off x="1536" y="3506"/>
              <a:ext cx="5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928688" y="4516438"/>
            <a:ext cx="2714625" cy="1482725"/>
            <a:chOff x="928254" y="4516582"/>
            <a:chExt cx="2715491" cy="1482436"/>
          </a:xfrm>
        </p:grpSpPr>
        <p:sp>
          <p:nvSpPr>
            <p:cNvPr id="20506" name="Oval 43"/>
            <p:cNvSpPr>
              <a:spLocks noChangeArrowheads="1"/>
            </p:cNvSpPr>
            <p:nvPr/>
          </p:nvSpPr>
          <p:spPr bwMode="auto">
            <a:xfrm>
              <a:off x="928254" y="4530436"/>
              <a:ext cx="180109" cy="18010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0507" name="Oval 44"/>
            <p:cNvSpPr>
              <a:spLocks noChangeArrowheads="1"/>
            </p:cNvSpPr>
            <p:nvPr/>
          </p:nvSpPr>
          <p:spPr bwMode="auto">
            <a:xfrm>
              <a:off x="942108" y="5818909"/>
              <a:ext cx="180109" cy="18010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0508" name="Oval 45"/>
            <p:cNvSpPr>
              <a:spLocks noChangeArrowheads="1"/>
            </p:cNvSpPr>
            <p:nvPr/>
          </p:nvSpPr>
          <p:spPr bwMode="auto">
            <a:xfrm>
              <a:off x="2770909" y="5153891"/>
              <a:ext cx="180109" cy="18010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0509" name="Oval 46"/>
            <p:cNvSpPr>
              <a:spLocks noChangeArrowheads="1"/>
            </p:cNvSpPr>
            <p:nvPr/>
          </p:nvSpPr>
          <p:spPr bwMode="auto">
            <a:xfrm>
              <a:off x="1607127" y="5153891"/>
              <a:ext cx="180109" cy="180109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0510" name="Oval 47"/>
            <p:cNvSpPr>
              <a:spLocks noChangeArrowheads="1"/>
            </p:cNvSpPr>
            <p:nvPr/>
          </p:nvSpPr>
          <p:spPr bwMode="auto">
            <a:xfrm>
              <a:off x="3463636" y="4516582"/>
              <a:ext cx="180109" cy="180109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0511" name="Oval 48"/>
            <p:cNvSpPr>
              <a:spLocks noChangeArrowheads="1"/>
            </p:cNvSpPr>
            <p:nvPr/>
          </p:nvSpPr>
          <p:spPr bwMode="auto">
            <a:xfrm>
              <a:off x="3435928" y="5805054"/>
              <a:ext cx="180109" cy="180109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57775" y="4506913"/>
            <a:ext cx="2592388" cy="1430337"/>
            <a:chOff x="1152" y="3216"/>
            <a:chExt cx="1344" cy="581"/>
          </a:xfrm>
        </p:grpSpPr>
        <p:sp>
          <p:nvSpPr>
            <p:cNvPr id="20494" name="AutoShape 5"/>
            <p:cNvSpPr>
              <a:spLocks noChangeArrowheads="1"/>
            </p:cNvSpPr>
            <p:nvPr/>
          </p:nvSpPr>
          <p:spPr bwMode="auto">
            <a:xfrm>
              <a:off x="1152" y="3216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495" name="AutoShape 6"/>
            <p:cNvSpPr>
              <a:spLocks noChangeArrowheads="1"/>
            </p:cNvSpPr>
            <p:nvPr/>
          </p:nvSpPr>
          <p:spPr bwMode="auto">
            <a:xfrm>
              <a:off x="1152" y="3741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496" name="AutoShape 7"/>
            <p:cNvSpPr>
              <a:spLocks noChangeArrowheads="1"/>
            </p:cNvSpPr>
            <p:nvPr/>
          </p:nvSpPr>
          <p:spPr bwMode="auto">
            <a:xfrm>
              <a:off x="1491" y="3483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0497" name="AutoShape 8"/>
            <p:cNvCxnSpPr>
              <a:cxnSpLocks noChangeShapeType="1"/>
              <a:stCxn id="20494" idx="5"/>
              <a:endCxn id="20496" idx="1"/>
            </p:cNvCxnSpPr>
            <p:nvPr/>
          </p:nvCxnSpPr>
          <p:spPr bwMode="auto">
            <a:xfrm>
              <a:off x="1190" y="3254"/>
              <a:ext cx="308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AutoShape 9"/>
            <p:cNvCxnSpPr>
              <a:cxnSpLocks noChangeShapeType="1"/>
              <a:stCxn id="20496" idx="3"/>
              <a:endCxn id="20495" idx="7"/>
            </p:cNvCxnSpPr>
            <p:nvPr/>
          </p:nvCxnSpPr>
          <p:spPr bwMode="auto">
            <a:xfrm flipH="1">
              <a:off x="1190" y="3521"/>
              <a:ext cx="308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9" name="AutoShape 10"/>
            <p:cNvSpPr>
              <a:spLocks noChangeArrowheads="1"/>
            </p:cNvSpPr>
            <p:nvPr/>
          </p:nvSpPr>
          <p:spPr bwMode="auto">
            <a:xfrm rot="-10672672">
              <a:off x="2450" y="3752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00" name="AutoShape 11"/>
            <p:cNvSpPr>
              <a:spLocks noChangeArrowheads="1"/>
            </p:cNvSpPr>
            <p:nvPr/>
          </p:nvSpPr>
          <p:spPr bwMode="auto">
            <a:xfrm rot="-10672672">
              <a:off x="2451" y="3224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0501" name="AutoShape 12"/>
            <p:cNvSpPr>
              <a:spLocks noChangeArrowheads="1"/>
            </p:cNvSpPr>
            <p:nvPr/>
          </p:nvSpPr>
          <p:spPr bwMode="auto">
            <a:xfrm rot="-10672672">
              <a:off x="2102" y="3484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0502" name="AutoShape 13"/>
            <p:cNvCxnSpPr>
              <a:cxnSpLocks noChangeShapeType="1"/>
              <a:stCxn id="20499" idx="5"/>
              <a:endCxn id="20501" idx="1"/>
            </p:cNvCxnSpPr>
            <p:nvPr/>
          </p:nvCxnSpPr>
          <p:spPr bwMode="auto">
            <a:xfrm flipH="1" flipV="1">
              <a:off x="2140" y="3524"/>
              <a:ext cx="318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4"/>
            <p:cNvCxnSpPr>
              <a:cxnSpLocks noChangeShapeType="1"/>
              <a:stCxn id="20501" idx="3"/>
              <a:endCxn id="20500" idx="7"/>
            </p:cNvCxnSpPr>
            <p:nvPr/>
          </p:nvCxnSpPr>
          <p:spPr bwMode="auto">
            <a:xfrm flipV="1">
              <a:off x="2141" y="3262"/>
              <a:ext cx="316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5"/>
            <p:cNvCxnSpPr>
              <a:cxnSpLocks noChangeShapeType="1"/>
              <a:stCxn id="20500" idx="0"/>
              <a:endCxn id="20499" idx="4"/>
            </p:cNvCxnSpPr>
            <p:nvPr/>
          </p:nvCxnSpPr>
          <p:spPr bwMode="auto">
            <a:xfrm>
              <a:off x="2473" y="3270"/>
              <a:ext cx="1" cy="4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6"/>
            <p:cNvCxnSpPr>
              <a:cxnSpLocks noChangeShapeType="1"/>
              <a:stCxn id="20496" idx="6"/>
              <a:endCxn id="20501" idx="6"/>
            </p:cNvCxnSpPr>
            <p:nvPr/>
          </p:nvCxnSpPr>
          <p:spPr bwMode="auto">
            <a:xfrm>
              <a:off x="1536" y="3506"/>
              <a:ext cx="5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5130800" y="4600575"/>
            <a:ext cx="2490788" cy="1243013"/>
            <a:chOff x="5131120" y="4601171"/>
            <a:chExt cx="2490055" cy="1241983"/>
          </a:xfrm>
        </p:grpSpPr>
        <p:cxnSp>
          <p:nvCxnSpPr>
            <p:cNvPr id="20488" name="Straight Connector 70"/>
            <p:cNvCxnSpPr>
              <a:cxnSpLocks noChangeShapeType="1"/>
              <a:stCxn id="20494" idx="5"/>
              <a:endCxn id="20496" idx="1"/>
            </p:cNvCxnSpPr>
            <p:nvPr/>
          </p:nvCxnSpPr>
          <p:spPr bwMode="auto">
            <a:xfrm rot="16200000" flipH="1">
              <a:off x="5138001" y="4594290"/>
              <a:ext cx="578794" cy="592555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9" name="Straight Connector 76"/>
            <p:cNvCxnSpPr>
              <a:cxnSpLocks noChangeShapeType="1"/>
              <a:stCxn id="20501" idx="1"/>
              <a:endCxn id="20499" idx="5"/>
            </p:cNvCxnSpPr>
            <p:nvPr/>
          </p:nvCxnSpPr>
          <p:spPr bwMode="auto">
            <a:xfrm rot="16200000" flipH="1">
              <a:off x="6979129" y="5244935"/>
              <a:ext cx="579035" cy="612858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0" name="Straight Connector 78"/>
            <p:cNvCxnSpPr>
              <a:cxnSpLocks noChangeShapeType="1"/>
              <a:stCxn id="20495" idx="7"/>
              <a:endCxn id="20496" idx="3"/>
            </p:cNvCxnSpPr>
            <p:nvPr/>
          </p:nvCxnSpPr>
          <p:spPr bwMode="auto">
            <a:xfrm rot="5400000" flipH="1" flipV="1">
              <a:off x="5149076" y="5240321"/>
              <a:ext cx="556645" cy="59255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Straight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6993116" y="4600241"/>
              <a:ext cx="556645" cy="59255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Straight Connector 90"/>
            <p:cNvCxnSpPr>
              <a:cxnSpLocks noChangeShapeType="1"/>
            </p:cNvCxnSpPr>
            <p:nvPr/>
          </p:nvCxnSpPr>
          <p:spPr bwMode="auto">
            <a:xfrm>
              <a:off x="5797770" y="5234360"/>
              <a:ext cx="1091854" cy="855"/>
            </a:xfrm>
            <a:prstGeom prst="line">
              <a:avLst/>
            </a:prstGeom>
            <a:noFill/>
            <a:ln w="25400" algn="ctr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3" name="Straight Connector 94"/>
            <p:cNvCxnSpPr>
              <a:cxnSpLocks noChangeShapeType="1"/>
            </p:cNvCxnSpPr>
            <p:nvPr/>
          </p:nvCxnSpPr>
          <p:spPr bwMode="auto">
            <a:xfrm rot="16200000" flipH="1">
              <a:off x="7010097" y="5232076"/>
              <a:ext cx="1221185" cy="971"/>
            </a:xfrm>
            <a:prstGeom prst="line">
              <a:avLst/>
            </a:prstGeom>
            <a:noFill/>
            <a:ln w="25400" algn="ctr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219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Motivation: Planar Layouts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485900"/>
            <a:ext cx="4178300" cy="244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i="1">
                <a:solidFill>
                  <a:srgbClr val="0000FF"/>
                </a:solidFill>
              </a:rPr>
              <a:t>Printed Circuit Boards:</a:t>
            </a:r>
            <a:r>
              <a:rPr lang="en-US" altLang="zh-TW"/>
              <a:t> </a:t>
            </a:r>
          </a:p>
          <a:p>
            <a:pPr eaLnBrk="1" hangingPunct="1">
              <a:buFontTx/>
              <a:buNone/>
            </a:pPr>
            <a:r>
              <a:rPr lang="en-US" altLang="zh-TW"/>
              <a:t>Can we connect the three pins in chip A to three pins in chip B without crossing the wires?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30800" y="1862138"/>
            <a:ext cx="981075" cy="1228725"/>
            <a:chOff x="1744" y="1629"/>
            <a:chExt cx="618" cy="774"/>
          </a:xfrm>
        </p:grpSpPr>
        <p:sp>
          <p:nvSpPr>
            <p:cNvPr id="4130" name="Rectangle 5"/>
            <p:cNvSpPr>
              <a:spLocks noChangeArrowheads="1"/>
            </p:cNvSpPr>
            <p:nvPr/>
          </p:nvSpPr>
          <p:spPr bwMode="auto">
            <a:xfrm>
              <a:off x="1744" y="1711"/>
              <a:ext cx="502" cy="6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zh-TW"/>
            </a:p>
          </p:txBody>
        </p:sp>
        <p:sp>
          <p:nvSpPr>
            <p:cNvPr id="4131" name="Rectangle 6"/>
            <p:cNvSpPr>
              <a:spLocks noChangeArrowheads="1"/>
            </p:cNvSpPr>
            <p:nvPr/>
          </p:nvSpPr>
          <p:spPr bwMode="auto">
            <a:xfrm>
              <a:off x="2246" y="1835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32" name="Rectangle 7"/>
            <p:cNvSpPr>
              <a:spLocks noChangeArrowheads="1"/>
            </p:cNvSpPr>
            <p:nvPr/>
          </p:nvSpPr>
          <p:spPr bwMode="auto">
            <a:xfrm>
              <a:off x="2248" y="2032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33" name="Rectangle 8"/>
            <p:cNvSpPr>
              <a:spLocks noChangeArrowheads="1"/>
            </p:cNvSpPr>
            <p:nvPr/>
          </p:nvSpPr>
          <p:spPr bwMode="auto">
            <a:xfrm>
              <a:off x="2247" y="2229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34" name="Oval 9"/>
            <p:cNvSpPr>
              <a:spLocks noChangeArrowheads="1"/>
            </p:cNvSpPr>
            <p:nvPr/>
          </p:nvSpPr>
          <p:spPr bwMode="auto">
            <a:xfrm>
              <a:off x="1917" y="1629"/>
              <a:ext cx="148" cy="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35" name="Text Box 10"/>
            <p:cNvSpPr txBox="1">
              <a:spLocks noChangeArrowheads="1"/>
            </p:cNvSpPr>
            <p:nvPr/>
          </p:nvSpPr>
          <p:spPr bwMode="auto">
            <a:xfrm>
              <a:off x="1876" y="1934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32638" y="1912938"/>
            <a:ext cx="990600" cy="1190625"/>
            <a:chOff x="3605" y="1637"/>
            <a:chExt cx="624" cy="750"/>
          </a:xfrm>
        </p:grpSpPr>
        <p:sp>
          <p:nvSpPr>
            <p:cNvPr id="4124" name="Rectangle 12"/>
            <p:cNvSpPr>
              <a:spLocks noChangeArrowheads="1"/>
            </p:cNvSpPr>
            <p:nvPr/>
          </p:nvSpPr>
          <p:spPr bwMode="auto">
            <a:xfrm>
              <a:off x="3727" y="1695"/>
              <a:ext cx="502" cy="69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25" name="Rectangle 13"/>
            <p:cNvSpPr>
              <a:spLocks noChangeArrowheads="1"/>
            </p:cNvSpPr>
            <p:nvPr/>
          </p:nvSpPr>
          <p:spPr bwMode="auto">
            <a:xfrm>
              <a:off x="3605" y="1819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26" name="Rectangle 14"/>
            <p:cNvSpPr>
              <a:spLocks noChangeArrowheads="1"/>
            </p:cNvSpPr>
            <p:nvPr/>
          </p:nvSpPr>
          <p:spPr bwMode="auto">
            <a:xfrm>
              <a:off x="3605" y="2008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27" name="Rectangle 15"/>
            <p:cNvSpPr>
              <a:spLocks noChangeArrowheads="1"/>
            </p:cNvSpPr>
            <p:nvPr/>
          </p:nvSpPr>
          <p:spPr bwMode="auto">
            <a:xfrm>
              <a:off x="3605" y="2205"/>
              <a:ext cx="114" cy="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28" name="Oval 16"/>
            <p:cNvSpPr>
              <a:spLocks noChangeArrowheads="1"/>
            </p:cNvSpPr>
            <p:nvPr/>
          </p:nvSpPr>
          <p:spPr bwMode="auto">
            <a:xfrm>
              <a:off x="3908" y="1637"/>
              <a:ext cx="148" cy="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4129" name="Text Box 17"/>
            <p:cNvSpPr txBox="1">
              <a:spLocks noChangeArrowheads="1"/>
            </p:cNvSpPr>
            <p:nvPr/>
          </p:nvSpPr>
          <p:spPr bwMode="auto">
            <a:xfrm>
              <a:off x="3876" y="1941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B</a:t>
              </a:r>
            </a:p>
          </p:txBody>
        </p:sp>
      </p:grpSp>
      <p:sp>
        <p:nvSpPr>
          <p:cNvPr id="432146" name="Text Box 18"/>
          <p:cNvSpPr txBox="1">
            <a:spLocks noChangeArrowheads="1"/>
          </p:cNvSpPr>
          <p:nvPr/>
        </p:nvSpPr>
        <p:spPr bwMode="auto">
          <a:xfrm>
            <a:off x="561975" y="3998913"/>
            <a:ext cx="42862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i="1">
                <a:solidFill>
                  <a:srgbClr val="0000FF"/>
                </a:solidFill>
              </a:rPr>
              <a:t>Puzzle</a:t>
            </a:r>
            <a:r>
              <a:rPr lang="en-US" altLang="zh-TW" sz="2400"/>
              <a:t>: </a:t>
            </a:r>
          </a:p>
          <a:p>
            <a:pPr eaLnBrk="1" hangingPunct="1"/>
            <a:r>
              <a:rPr lang="en-US" altLang="zh-TW" sz="2400"/>
              <a:t>Three houses have to connect to three utilities, Electricity, Water and Gas. </a:t>
            </a:r>
            <a:r>
              <a:rPr lang="en-US" altLang="zh-TW" sz="2400">
                <a:solidFill>
                  <a:srgbClr val="A50021"/>
                </a:solidFill>
              </a:rPr>
              <a:t>Houses and Utilities can be treated as vertices and built anywhere</a:t>
            </a:r>
            <a:r>
              <a:rPr lang="en-US" altLang="zh-TW" sz="2400"/>
              <a:t>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108700" y="2235200"/>
            <a:ext cx="1023938" cy="625475"/>
            <a:chOff x="2192" y="1832"/>
            <a:chExt cx="645" cy="394"/>
          </a:xfrm>
        </p:grpSpPr>
        <p:cxnSp>
          <p:nvCxnSpPr>
            <p:cNvPr id="4121" name="AutoShape 20"/>
            <p:cNvCxnSpPr>
              <a:cxnSpLocks noChangeShapeType="1"/>
              <a:stCxn id="4131" idx="3"/>
              <a:endCxn id="4125" idx="1"/>
            </p:cNvCxnSpPr>
            <p:nvPr/>
          </p:nvCxnSpPr>
          <p:spPr bwMode="auto">
            <a:xfrm>
              <a:off x="2192" y="1832"/>
              <a:ext cx="645" cy="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AutoShape 21"/>
            <p:cNvCxnSpPr>
              <a:cxnSpLocks noChangeShapeType="1"/>
              <a:stCxn id="4131" idx="3"/>
              <a:endCxn id="4126" idx="1"/>
            </p:cNvCxnSpPr>
            <p:nvPr/>
          </p:nvCxnSpPr>
          <p:spPr bwMode="auto">
            <a:xfrm>
              <a:off x="2192" y="1832"/>
              <a:ext cx="645" cy="197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3" name="AutoShape 22"/>
            <p:cNvCxnSpPr>
              <a:cxnSpLocks noChangeShapeType="1"/>
              <a:stCxn id="4131" idx="3"/>
              <a:endCxn id="4127" idx="1"/>
            </p:cNvCxnSpPr>
            <p:nvPr/>
          </p:nvCxnSpPr>
          <p:spPr bwMode="auto">
            <a:xfrm>
              <a:off x="2192" y="1832"/>
              <a:ext cx="645" cy="394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32151" name="AutoShape 23"/>
          <p:cNvCxnSpPr>
            <a:cxnSpLocks noChangeShapeType="1"/>
            <a:stCxn id="4132" idx="3"/>
            <a:endCxn id="4127" idx="1"/>
          </p:cNvCxnSpPr>
          <p:nvPr/>
        </p:nvCxnSpPr>
        <p:spPr bwMode="auto">
          <a:xfrm>
            <a:off x="6111875" y="2547938"/>
            <a:ext cx="1020763" cy="31273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2152" name="Freeform 24"/>
          <p:cNvSpPr>
            <a:spLocks/>
          </p:cNvSpPr>
          <p:nvPr/>
        </p:nvSpPr>
        <p:spPr bwMode="auto">
          <a:xfrm>
            <a:off x="6159500" y="1443038"/>
            <a:ext cx="2857500" cy="2092325"/>
          </a:xfrm>
          <a:custGeom>
            <a:avLst/>
            <a:gdLst>
              <a:gd name="T0" fmla="*/ 0 w 1800"/>
              <a:gd name="T1" fmla="*/ 2147483647 h 1318"/>
              <a:gd name="T2" fmla="*/ 2147483647 w 1800"/>
              <a:gd name="T3" fmla="*/ 2147483647 h 1318"/>
              <a:gd name="T4" fmla="*/ 2147483647 w 1800"/>
              <a:gd name="T5" fmla="*/ 2147483647 h 1318"/>
              <a:gd name="T6" fmla="*/ 2147483647 w 1800"/>
              <a:gd name="T7" fmla="*/ 2147483647 h 1318"/>
              <a:gd name="T8" fmla="*/ 2147483647 w 1800"/>
              <a:gd name="T9" fmla="*/ 2147483647 h 1318"/>
              <a:gd name="T10" fmla="*/ 2147483647 w 1800"/>
              <a:gd name="T11" fmla="*/ 2147483647 h 13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0"/>
              <a:gd name="T19" fmla="*/ 0 h 1318"/>
              <a:gd name="T20" fmla="*/ 1800 w 1800"/>
              <a:gd name="T21" fmla="*/ 1318 h 13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0" h="1318">
                <a:moveTo>
                  <a:pt x="0" y="707"/>
                </a:moveTo>
                <a:cubicBezTo>
                  <a:pt x="147" y="953"/>
                  <a:pt x="295" y="1200"/>
                  <a:pt x="576" y="1259"/>
                </a:cubicBezTo>
                <a:cubicBezTo>
                  <a:pt x="857" y="1318"/>
                  <a:pt x="1576" y="1247"/>
                  <a:pt x="1688" y="1059"/>
                </a:cubicBezTo>
                <a:cubicBezTo>
                  <a:pt x="1800" y="871"/>
                  <a:pt x="1448" y="262"/>
                  <a:pt x="1248" y="131"/>
                </a:cubicBezTo>
                <a:cubicBezTo>
                  <a:pt x="1048" y="0"/>
                  <a:pt x="596" y="215"/>
                  <a:pt x="488" y="275"/>
                </a:cubicBezTo>
                <a:cubicBezTo>
                  <a:pt x="380" y="335"/>
                  <a:pt x="577" y="454"/>
                  <a:pt x="600" y="491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2153" name="Freeform 25"/>
          <p:cNvSpPr>
            <a:spLocks/>
          </p:cNvSpPr>
          <p:nvPr/>
        </p:nvSpPr>
        <p:spPr bwMode="auto">
          <a:xfrm>
            <a:off x="4487863" y="1741488"/>
            <a:ext cx="2674937" cy="1630362"/>
          </a:xfrm>
          <a:custGeom>
            <a:avLst/>
            <a:gdLst>
              <a:gd name="T0" fmla="*/ 2147483647 w 1685"/>
              <a:gd name="T1" fmla="*/ 2147483647 h 1027"/>
              <a:gd name="T2" fmla="*/ 2147483647 w 1685"/>
              <a:gd name="T3" fmla="*/ 2147483647 h 1027"/>
              <a:gd name="T4" fmla="*/ 2147483647 w 1685"/>
              <a:gd name="T5" fmla="*/ 2147483647 h 1027"/>
              <a:gd name="T6" fmla="*/ 2147483647 w 1685"/>
              <a:gd name="T7" fmla="*/ 2147483647 h 1027"/>
              <a:gd name="T8" fmla="*/ 2147483647 w 1685"/>
              <a:gd name="T9" fmla="*/ 2147483647 h 10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5"/>
              <a:gd name="T16" fmla="*/ 0 h 1027"/>
              <a:gd name="T17" fmla="*/ 1685 w 1685"/>
              <a:gd name="T18" fmla="*/ 1027 h 10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5" h="1027">
                <a:moveTo>
                  <a:pt x="1029" y="711"/>
                </a:moveTo>
                <a:cubicBezTo>
                  <a:pt x="1033" y="833"/>
                  <a:pt x="1037" y="955"/>
                  <a:pt x="901" y="983"/>
                </a:cubicBezTo>
                <a:cubicBezTo>
                  <a:pt x="765" y="1011"/>
                  <a:pt x="322" y="1027"/>
                  <a:pt x="213" y="879"/>
                </a:cubicBezTo>
                <a:cubicBezTo>
                  <a:pt x="104" y="731"/>
                  <a:pt x="0" y="190"/>
                  <a:pt x="245" y="95"/>
                </a:cubicBezTo>
                <a:cubicBezTo>
                  <a:pt x="490" y="0"/>
                  <a:pt x="1087" y="155"/>
                  <a:pt x="1685" y="311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2154" name="Picture 26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800600"/>
            <a:ext cx="377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55" name="Picture 27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5537200"/>
            <a:ext cx="377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56" name="Picture 28" descr="PE032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4660900"/>
            <a:ext cx="377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57" name="Text Box 29"/>
          <p:cNvSpPr txBox="1">
            <a:spLocks noChangeArrowheads="1"/>
          </p:cNvSpPr>
          <p:nvPr/>
        </p:nvSpPr>
        <p:spPr bwMode="auto">
          <a:xfrm>
            <a:off x="7058025" y="47863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A50021"/>
                </a:solidFill>
              </a:rPr>
              <a:t>E</a:t>
            </a:r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6931025" y="58658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A50021"/>
                </a:solidFill>
              </a:rPr>
              <a:t>G</a:t>
            </a:r>
          </a:p>
        </p:txBody>
      </p:sp>
      <p:sp>
        <p:nvSpPr>
          <p:cNvPr id="432159" name="Text Box 31"/>
          <p:cNvSpPr txBox="1">
            <a:spLocks noChangeArrowheads="1"/>
          </p:cNvSpPr>
          <p:nvPr/>
        </p:nvSpPr>
        <p:spPr bwMode="auto">
          <a:xfrm>
            <a:off x="6937375" y="396081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A50021"/>
                </a:solidFill>
              </a:rPr>
              <a:t>W</a:t>
            </a:r>
          </a:p>
        </p:txBody>
      </p:sp>
      <p:cxnSp>
        <p:nvCxnSpPr>
          <p:cNvPr id="432160" name="AutoShape 32"/>
          <p:cNvCxnSpPr>
            <a:cxnSpLocks noChangeShapeType="1"/>
            <a:endCxn id="432159" idx="1"/>
          </p:cNvCxnSpPr>
          <p:nvPr/>
        </p:nvCxnSpPr>
        <p:spPr bwMode="auto">
          <a:xfrm flipV="1">
            <a:off x="6316663" y="4144963"/>
            <a:ext cx="620712" cy="827087"/>
          </a:xfrm>
          <a:prstGeom prst="straightConnector1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1" name="AutoShape 33"/>
          <p:cNvCxnSpPr>
            <a:cxnSpLocks noChangeShapeType="1"/>
            <a:endCxn id="432157" idx="1"/>
          </p:cNvCxnSpPr>
          <p:nvPr/>
        </p:nvCxnSpPr>
        <p:spPr bwMode="auto">
          <a:xfrm flipV="1">
            <a:off x="6316663" y="4970463"/>
            <a:ext cx="741362" cy="1587"/>
          </a:xfrm>
          <a:prstGeom prst="straightConnector1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2" name="AutoShape 34"/>
          <p:cNvCxnSpPr>
            <a:cxnSpLocks noChangeShapeType="1"/>
            <a:endCxn id="432158" idx="1"/>
          </p:cNvCxnSpPr>
          <p:nvPr/>
        </p:nvCxnSpPr>
        <p:spPr bwMode="auto">
          <a:xfrm>
            <a:off x="6316663" y="4972050"/>
            <a:ext cx="614362" cy="1077913"/>
          </a:xfrm>
          <a:prstGeom prst="straightConnector1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3" name="AutoShape 35"/>
          <p:cNvCxnSpPr>
            <a:cxnSpLocks noChangeShapeType="1"/>
            <a:stCxn id="432159" idx="3"/>
          </p:cNvCxnSpPr>
          <p:nvPr/>
        </p:nvCxnSpPr>
        <p:spPr bwMode="auto">
          <a:xfrm>
            <a:off x="7337425" y="4144963"/>
            <a:ext cx="836613" cy="687387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4" name="AutoShape 36"/>
          <p:cNvCxnSpPr>
            <a:cxnSpLocks noChangeShapeType="1"/>
            <a:endCxn id="432157" idx="3"/>
          </p:cNvCxnSpPr>
          <p:nvPr/>
        </p:nvCxnSpPr>
        <p:spPr bwMode="auto">
          <a:xfrm flipH="1">
            <a:off x="7394575" y="4832350"/>
            <a:ext cx="779463" cy="13811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5" name="AutoShape 37"/>
          <p:cNvCxnSpPr>
            <a:cxnSpLocks noChangeShapeType="1"/>
            <a:stCxn id="432158" idx="3"/>
          </p:cNvCxnSpPr>
          <p:nvPr/>
        </p:nvCxnSpPr>
        <p:spPr bwMode="auto">
          <a:xfrm flipV="1">
            <a:off x="7292975" y="4832350"/>
            <a:ext cx="881063" cy="121761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166" name="AutoShape 38"/>
          <p:cNvCxnSpPr>
            <a:cxnSpLocks noChangeShapeType="1"/>
            <a:endCxn id="432158" idx="1"/>
          </p:cNvCxnSpPr>
          <p:nvPr/>
        </p:nvCxnSpPr>
        <p:spPr bwMode="auto">
          <a:xfrm>
            <a:off x="5859463" y="5708650"/>
            <a:ext cx="1071562" cy="341313"/>
          </a:xfrm>
          <a:prstGeom prst="straightConnector1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2167" name="Freeform 39"/>
          <p:cNvSpPr>
            <a:spLocks/>
          </p:cNvSpPr>
          <p:nvPr/>
        </p:nvSpPr>
        <p:spPr bwMode="auto">
          <a:xfrm>
            <a:off x="5637213" y="3817938"/>
            <a:ext cx="1500187" cy="1592262"/>
          </a:xfrm>
          <a:custGeom>
            <a:avLst/>
            <a:gdLst>
              <a:gd name="T0" fmla="*/ 2147483647 w 945"/>
              <a:gd name="T1" fmla="*/ 2147483647 h 1003"/>
              <a:gd name="T2" fmla="*/ 2147483647 w 945"/>
              <a:gd name="T3" fmla="*/ 2147483647 h 1003"/>
              <a:gd name="T4" fmla="*/ 2147483647 w 945"/>
              <a:gd name="T5" fmla="*/ 2147483647 h 1003"/>
              <a:gd name="T6" fmla="*/ 2147483647 w 945"/>
              <a:gd name="T7" fmla="*/ 2147483647 h 1003"/>
              <a:gd name="T8" fmla="*/ 2147483647 w 945"/>
              <a:gd name="T9" fmla="*/ 2147483647 h 10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"/>
              <a:gd name="T16" fmla="*/ 0 h 1003"/>
              <a:gd name="T17" fmla="*/ 945 w 945"/>
              <a:gd name="T18" fmla="*/ 1003 h 10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5" h="1003">
                <a:moveTo>
                  <a:pt x="1" y="1003"/>
                </a:moveTo>
                <a:cubicBezTo>
                  <a:pt x="0" y="838"/>
                  <a:pt x="0" y="674"/>
                  <a:pt x="41" y="547"/>
                </a:cubicBezTo>
                <a:cubicBezTo>
                  <a:pt x="82" y="420"/>
                  <a:pt x="146" y="330"/>
                  <a:pt x="249" y="243"/>
                </a:cubicBezTo>
                <a:cubicBezTo>
                  <a:pt x="352" y="156"/>
                  <a:pt x="541" y="54"/>
                  <a:pt x="657" y="27"/>
                </a:cubicBezTo>
                <a:cubicBezTo>
                  <a:pt x="773" y="0"/>
                  <a:pt x="897" y="74"/>
                  <a:pt x="945" y="83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3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  <p:bldP spid="432146" grpId="0" autoUpdateAnimBg="0"/>
      <p:bldP spid="432152" grpId="0" animBg="1"/>
      <p:bldP spid="432153" grpId="0" animBg="1"/>
      <p:bldP spid="432157" grpId="0" autoUpdateAnimBg="0"/>
      <p:bldP spid="432158" grpId="0" autoUpdateAnimBg="0"/>
      <p:bldP spid="432159" grpId="0" autoUpdateAnimBg="0"/>
      <p:bldP spid="4321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/>
          <p:cNvSpPr txBox="1">
            <a:spLocks noChangeArrowheads="1"/>
          </p:cNvSpPr>
          <p:nvPr/>
        </p:nvSpPr>
        <p:spPr bwMode="auto">
          <a:xfrm>
            <a:off x="5780088" y="3530600"/>
            <a:ext cx="218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solidFill>
                  <a:schemeClr val="hlink"/>
                </a:solidFill>
              </a:rPr>
              <a:t>Graph coloring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5513" y="1609725"/>
            <a:ext cx="3957637" cy="2592388"/>
            <a:chOff x="3111" y="2059"/>
            <a:chExt cx="2493" cy="1633"/>
          </a:xfrm>
        </p:grpSpPr>
        <p:sp>
          <p:nvSpPr>
            <p:cNvPr id="21548" name="Rectangle 4"/>
            <p:cNvSpPr>
              <a:spLocks noChangeArrowheads="1"/>
            </p:cNvSpPr>
            <p:nvPr/>
          </p:nvSpPr>
          <p:spPr bwMode="auto">
            <a:xfrm>
              <a:off x="3111" y="2059"/>
              <a:ext cx="2493" cy="16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49" name="Rectangle 5"/>
            <p:cNvSpPr>
              <a:spLocks noChangeArrowheads="1"/>
            </p:cNvSpPr>
            <p:nvPr/>
          </p:nvSpPr>
          <p:spPr bwMode="auto">
            <a:xfrm>
              <a:off x="3637" y="2627"/>
              <a:ext cx="1555" cy="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50" name="Oval 6"/>
            <p:cNvSpPr>
              <a:spLocks noChangeArrowheads="1"/>
            </p:cNvSpPr>
            <p:nvPr/>
          </p:nvSpPr>
          <p:spPr bwMode="auto">
            <a:xfrm>
              <a:off x="4353" y="2371"/>
              <a:ext cx="674" cy="8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51" name="Rectangle 7"/>
            <p:cNvSpPr>
              <a:spLocks noChangeArrowheads="1"/>
            </p:cNvSpPr>
            <p:nvPr/>
          </p:nvSpPr>
          <p:spPr bwMode="auto">
            <a:xfrm>
              <a:off x="3415" y="2357"/>
              <a:ext cx="905" cy="5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52" name="AutoShape 8"/>
            <p:cNvSpPr>
              <a:spLocks noChangeArrowheads="1"/>
            </p:cNvSpPr>
            <p:nvPr/>
          </p:nvSpPr>
          <p:spPr bwMode="auto">
            <a:xfrm>
              <a:off x="4041" y="2507"/>
              <a:ext cx="518" cy="702"/>
            </a:xfrm>
            <a:prstGeom prst="pent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467977" name="Rectangle 9"/>
          <p:cNvSpPr>
            <a:spLocks noGrp="1" noChangeArrowheads="1"/>
          </p:cNvSpPr>
          <p:nvPr>
            <p:ph type="title"/>
          </p:nvPr>
        </p:nvSpPr>
        <p:spPr>
          <a:xfrm>
            <a:off x="441325" y="2587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 Coloring and Graph Coloring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25513" y="1609725"/>
            <a:ext cx="3957637" cy="2592388"/>
            <a:chOff x="551" y="1547"/>
            <a:chExt cx="2493" cy="1593"/>
          </a:xfrm>
        </p:grpSpPr>
        <p:sp>
          <p:nvSpPr>
            <p:cNvPr id="21543" name="Rectangle 11"/>
            <p:cNvSpPr>
              <a:spLocks noChangeArrowheads="1"/>
            </p:cNvSpPr>
            <p:nvPr/>
          </p:nvSpPr>
          <p:spPr bwMode="auto">
            <a:xfrm>
              <a:off x="551" y="1547"/>
              <a:ext cx="2493" cy="15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44" name="Rectangle 12"/>
            <p:cNvSpPr>
              <a:spLocks noChangeArrowheads="1"/>
            </p:cNvSpPr>
            <p:nvPr/>
          </p:nvSpPr>
          <p:spPr bwMode="auto">
            <a:xfrm>
              <a:off x="1077" y="2101"/>
              <a:ext cx="1555" cy="9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45" name="Rectangle 13"/>
            <p:cNvSpPr>
              <a:spLocks noChangeArrowheads="1"/>
            </p:cNvSpPr>
            <p:nvPr/>
          </p:nvSpPr>
          <p:spPr bwMode="auto">
            <a:xfrm>
              <a:off x="855" y="1838"/>
              <a:ext cx="905" cy="498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46" name="Oval 14"/>
            <p:cNvSpPr>
              <a:spLocks noChangeArrowheads="1"/>
            </p:cNvSpPr>
            <p:nvPr/>
          </p:nvSpPr>
          <p:spPr bwMode="auto">
            <a:xfrm>
              <a:off x="1793" y="1851"/>
              <a:ext cx="674" cy="80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47" name="AutoShape 15"/>
            <p:cNvSpPr>
              <a:spLocks noChangeArrowheads="1"/>
            </p:cNvSpPr>
            <p:nvPr/>
          </p:nvSpPr>
          <p:spPr bwMode="auto">
            <a:xfrm>
              <a:off x="1481" y="1984"/>
              <a:ext cx="518" cy="685"/>
            </a:xfrm>
            <a:prstGeom prst="pentagon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99125" y="1993900"/>
            <a:ext cx="1879600" cy="1384300"/>
            <a:chOff x="3590" y="1921"/>
            <a:chExt cx="1184" cy="872"/>
          </a:xfrm>
        </p:grpSpPr>
        <p:sp>
          <p:nvSpPr>
            <p:cNvPr id="21529" name="Oval 17"/>
            <p:cNvSpPr>
              <a:spLocks noChangeArrowheads="1"/>
            </p:cNvSpPr>
            <p:nvPr/>
          </p:nvSpPr>
          <p:spPr bwMode="auto">
            <a:xfrm>
              <a:off x="4338" y="192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30" name="Oval 18"/>
            <p:cNvSpPr>
              <a:spLocks noChangeArrowheads="1"/>
            </p:cNvSpPr>
            <p:nvPr/>
          </p:nvSpPr>
          <p:spPr bwMode="auto">
            <a:xfrm>
              <a:off x="3590" y="2226"/>
              <a:ext cx="82" cy="83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4141" y="2706"/>
              <a:ext cx="82" cy="8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32" name="Oval 20"/>
            <p:cNvSpPr>
              <a:spLocks noChangeArrowheads="1"/>
            </p:cNvSpPr>
            <p:nvPr/>
          </p:nvSpPr>
          <p:spPr bwMode="auto">
            <a:xfrm>
              <a:off x="4120" y="2401"/>
              <a:ext cx="82" cy="8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1533" name="Oval 21"/>
            <p:cNvSpPr>
              <a:spLocks noChangeArrowheads="1"/>
            </p:cNvSpPr>
            <p:nvPr/>
          </p:nvSpPr>
          <p:spPr bwMode="auto">
            <a:xfrm>
              <a:off x="4692" y="2323"/>
              <a:ext cx="82" cy="8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1534" name="AutoShape 22"/>
            <p:cNvCxnSpPr>
              <a:cxnSpLocks noChangeShapeType="1"/>
              <a:stCxn id="21529" idx="2"/>
              <a:endCxn id="21530" idx="7"/>
            </p:cNvCxnSpPr>
            <p:nvPr/>
          </p:nvCxnSpPr>
          <p:spPr bwMode="auto">
            <a:xfrm flipH="1">
              <a:off x="3660" y="1963"/>
              <a:ext cx="678" cy="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5" name="AutoShape 23"/>
            <p:cNvCxnSpPr>
              <a:cxnSpLocks noChangeShapeType="1"/>
              <a:stCxn id="21530" idx="5"/>
              <a:endCxn id="21531" idx="2"/>
            </p:cNvCxnSpPr>
            <p:nvPr/>
          </p:nvCxnSpPr>
          <p:spPr bwMode="auto">
            <a:xfrm>
              <a:off x="3660" y="2297"/>
              <a:ext cx="481" cy="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6" name="AutoShape 24"/>
            <p:cNvCxnSpPr>
              <a:cxnSpLocks noChangeShapeType="1"/>
              <a:stCxn id="21532" idx="7"/>
              <a:endCxn id="21530" idx="5"/>
            </p:cNvCxnSpPr>
            <p:nvPr/>
          </p:nvCxnSpPr>
          <p:spPr bwMode="auto">
            <a:xfrm flipH="1" flipV="1">
              <a:off x="3660" y="2297"/>
              <a:ext cx="530" cy="1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7" name="AutoShape 25"/>
            <p:cNvCxnSpPr>
              <a:cxnSpLocks noChangeShapeType="1"/>
              <a:stCxn id="21531" idx="0"/>
              <a:endCxn id="21532" idx="4"/>
            </p:cNvCxnSpPr>
            <p:nvPr/>
          </p:nvCxnSpPr>
          <p:spPr bwMode="auto">
            <a:xfrm flipH="1" flipV="1">
              <a:off x="4161" y="2484"/>
              <a:ext cx="21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8" name="AutoShape 26"/>
            <p:cNvCxnSpPr>
              <a:cxnSpLocks noChangeShapeType="1"/>
              <a:stCxn id="21533" idx="1"/>
              <a:endCxn id="21532" idx="2"/>
            </p:cNvCxnSpPr>
            <p:nvPr/>
          </p:nvCxnSpPr>
          <p:spPr bwMode="auto">
            <a:xfrm flipH="1">
              <a:off x="4120" y="2335"/>
              <a:ext cx="584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9" name="AutoShape 27"/>
            <p:cNvCxnSpPr>
              <a:cxnSpLocks noChangeShapeType="1"/>
              <a:stCxn id="21529" idx="5"/>
              <a:endCxn id="21533" idx="1"/>
            </p:cNvCxnSpPr>
            <p:nvPr/>
          </p:nvCxnSpPr>
          <p:spPr bwMode="auto">
            <a:xfrm>
              <a:off x="4408" y="1992"/>
              <a:ext cx="296" cy="3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0" name="AutoShape 28"/>
            <p:cNvCxnSpPr>
              <a:cxnSpLocks noChangeShapeType="1"/>
              <a:stCxn id="21529" idx="3"/>
              <a:endCxn id="21532" idx="0"/>
            </p:cNvCxnSpPr>
            <p:nvPr/>
          </p:nvCxnSpPr>
          <p:spPr bwMode="auto">
            <a:xfrm flipH="1">
              <a:off x="4161" y="1992"/>
              <a:ext cx="189" cy="4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1" name="AutoShape 29"/>
            <p:cNvCxnSpPr>
              <a:cxnSpLocks noChangeShapeType="1"/>
            </p:cNvCxnSpPr>
            <p:nvPr/>
          </p:nvCxnSpPr>
          <p:spPr bwMode="auto">
            <a:xfrm flipH="1">
              <a:off x="4203" y="2339"/>
              <a:ext cx="522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2" name="AutoShape 30"/>
            <p:cNvCxnSpPr>
              <a:cxnSpLocks noChangeShapeType="1"/>
              <a:stCxn id="21529" idx="6"/>
              <a:endCxn id="21531" idx="6"/>
            </p:cNvCxnSpPr>
            <p:nvPr/>
          </p:nvCxnSpPr>
          <p:spPr bwMode="auto">
            <a:xfrm flipH="1">
              <a:off x="4223" y="1963"/>
              <a:ext cx="197" cy="785"/>
            </a:xfrm>
            <a:prstGeom prst="curvedConnector3">
              <a:avLst>
                <a:gd name="adj1" fmla="val -3375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7999" name="Oval 31"/>
          <p:cNvSpPr>
            <a:spLocks noChangeArrowheads="1"/>
          </p:cNvSpPr>
          <p:nvPr/>
        </p:nvSpPr>
        <p:spPr bwMode="auto">
          <a:xfrm>
            <a:off x="2835275" y="3690938"/>
            <a:ext cx="130175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8000" name="Oval 32"/>
          <p:cNvSpPr>
            <a:spLocks noChangeArrowheads="1"/>
          </p:cNvSpPr>
          <p:nvPr/>
        </p:nvSpPr>
        <p:spPr bwMode="auto">
          <a:xfrm>
            <a:off x="3508375" y="2662238"/>
            <a:ext cx="130175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8001" name="Oval 33"/>
          <p:cNvSpPr>
            <a:spLocks noChangeArrowheads="1"/>
          </p:cNvSpPr>
          <p:nvPr/>
        </p:nvSpPr>
        <p:spPr bwMode="auto">
          <a:xfrm>
            <a:off x="2670175" y="2789238"/>
            <a:ext cx="130175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8002" name="Oval 34"/>
          <p:cNvSpPr>
            <a:spLocks noChangeArrowheads="1"/>
          </p:cNvSpPr>
          <p:nvPr/>
        </p:nvSpPr>
        <p:spPr bwMode="auto">
          <a:xfrm>
            <a:off x="1997075" y="2420938"/>
            <a:ext cx="130175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468003" name="Oval 35"/>
          <p:cNvSpPr>
            <a:spLocks noChangeArrowheads="1"/>
          </p:cNvSpPr>
          <p:nvPr/>
        </p:nvSpPr>
        <p:spPr bwMode="auto">
          <a:xfrm>
            <a:off x="2962275" y="1798638"/>
            <a:ext cx="130175" cy="131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TW"/>
          </a:p>
        </p:txBody>
      </p:sp>
      <p:cxnSp>
        <p:nvCxnSpPr>
          <p:cNvPr id="468004" name="AutoShape 36"/>
          <p:cNvCxnSpPr>
            <a:cxnSpLocks noChangeShapeType="1"/>
            <a:stCxn id="468002" idx="7"/>
            <a:endCxn id="468003" idx="7"/>
          </p:cNvCxnSpPr>
          <p:nvPr/>
        </p:nvCxnSpPr>
        <p:spPr bwMode="auto">
          <a:xfrm flipV="1">
            <a:off x="2108200" y="1817688"/>
            <a:ext cx="965200" cy="622300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05" name="AutoShape 37"/>
          <p:cNvCxnSpPr>
            <a:cxnSpLocks noChangeShapeType="1"/>
            <a:stCxn id="468001" idx="7"/>
            <a:endCxn id="468003" idx="4"/>
          </p:cNvCxnSpPr>
          <p:nvPr/>
        </p:nvCxnSpPr>
        <p:spPr bwMode="auto">
          <a:xfrm flipV="1">
            <a:off x="2781300" y="1930400"/>
            <a:ext cx="246063" cy="877888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06" name="AutoShape 38"/>
          <p:cNvCxnSpPr>
            <a:cxnSpLocks noChangeShapeType="1"/>
            <a:stCxn id="468000" idx="1"/>
            <a:endCxn id="468003" idx="0"/>
          </p:cNvCxnSpPr>
          <p:nvPr/>
        </p:nvCxnSpPr>
        <p:spPr bwMode="auto">
          <a:xfrm flipH="1" flipV="1">
            <a:off x="3027363" y="1798638"/>
            <a:ext cx="500062" cy="882650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07" name="AutoShape 39"/>
          <p:cNvCxnSpPr>
            <a:cxnSpLocks noChangeShapeType="1"/>
            <a:stCxn id="468002" idx="5"/>
            <a:endCxn id="468001" idx="1"/>
          </p:cNvCxnSpPr>
          <p:nvPr/>
        </p:nvCxnSpPr>
        <p:spPr bwMode="auto">
          <a:xfrm>
            <a:off x="2108200" y="2533650"/>
            <a:ext cx="581025" cy="274638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08" name="AutoShape 40"/>
          <p:cNvCxnSpPr>
            <a:cxnSpLocks noChangeShapeType="1"/>
            <a:stCxn id="468001" idx="6"/>
            <a:endCxn id="468000" idx="6"/>
          </p:cNvCxnSpPr>
          <p:nvPr/>
        </p:nvCxnSpPr>
        <p:spPr bwMode="auto">
          <a:xfrm flipV="1">
            <a:off x="2800350" y="2728913"/>
            <a:ext cx="838200" cy="127000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09" name="AutoShape 41"/>
          <p:cNvCxnSpPr>
            <a:cxnSpLocks noChangeShapeType="1"/>
            <a:stCxn id="467999" idx="0"/>
            <a:endCxn id="468001" idx="4"/>
          </p:cNvCxnSpPr>
          <p:nvPr/>
        </p:nvCxnSpPr>
        <p:spPr bwMode="auto">
          <a:xfrm flipH="1" flipV="1">
            <a:off x="2735263" y="2921000"/>
            <a:ext cx="165100" cy="769938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010" name="AutoShape 42"/>
          <p:cNvCxnSpPr>
            <a:cxnSpLocks noChangeShapeType="1"/>
            <a:stCxn id="467999" idx="7"/>
            <a:endCxn id="468000" idx="2"/>
          </p:cNvCxnSpPr>
          <p:nvPr/>
        </p:nvCxnSpPr>
        <p:spPr bwMode="auto">
          <a:xfrm flipV="1">
            <a:off x="2946400" y="2728913"/>
            <a:ext cx="561975" cy="981075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8011" name="Freeform 43"/>
          <p:cNvSpPr>
            <a:spLocks/>
          </p:cNvSpPr>
          <p:nvPr/>
        </p:nvSpPr>
        <p:spPr bwMode="auto">
          <a:xfrm>
            <a:off x="2025650" y="2519363"/>
            <a:ext cx="857250" cy="1257300"/>
          </a:xfrm>
          <a:custGeom>
            <a:avLst/>
            <a:gdLst>
              <a:gd name="T0" fmla="*/ 2147483647 w 540"/>
              <a:gd name="T1" fmla="*/ 0 h 792"/>
              <a:gd name="T2" fmla="*/ 2147483647 w 540"/>
              <a:gd name="T3" fmla="*/ 2147483647 h 792"/>
              <a:gd name="T4" fmla="*/ 2147483647 w 540"/>
              <a:gd name="T5" fmla="*/ 2147483647 h 792"/>
              <a:gd name="T6" fmla="*/ 0 60000 65536"/>
              <a:gd name="T7" fmla="*/ 0 60000 65536"/>
              <a:gd name="T8" fmla="*/ 0 60000 65536"/>
              <a:gd name="T9" fmla="*/ 0 w 540"/>
              <a:gd name="T10" fmla="*/ 0 h 792"/>
              <a:gd name="T11" fmla="*/ 540 w 540"/>
              <a:gd name="T12" fmla="*/ 792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0" h="792">
                <a:moveTo>
                  <a:pt x="36" y="0"/>
                </a:moveTo>
                <a:cubicBezTo>
                  <a:pt x="18" y="146"/>
                  <a:pt x="0" y="292"/>
                  <a:pt x="84" y="424"/>
                </a:cubicBezTo>
                <a:cubicBezTo>
                  <a:pt x="168" y="556"/>
                  <a:pt x="467" y="733"/>
                  <a:pt x="540" y="79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8012" name="Freeform 44"/>
          <p:cNvSpPr>
            <a:spLocks/>
          </p:cNvSpPr>
          <p:nvPr/>
        </p:nvSpPr>
        <p:spPr bwMode="auto">
          <a:xfrm>
            <a:off x="2971800" y="1852613"/>
            <a:ext cx="1528763" cy="1898650"/>
          </a:xfrm>
          <a:custGeom>
            <a:avLst/>
            <a:gdLst>
              <a:gd name="T0" fmla="*/ 2147483647 w 1091"/>
              <a:gd name="T1" fmla="*/ 2147483647 h 1204"/>
              <a:gd name="T2" fmla="*/ 2147483647 w 1091"/>
              <a:gd name="T3" fmla="*/ 2147483647 h 1204"/>
              <a:gd name="T4" fmla="*/ 2147483647 w 1091"/>
              <a:gd name="T5" fmla="*/ 2147483647 h 1204"/>
              <a:gd name="T6" fmla="*/ 2147483647 w 1091"/>
              <a:gd name="T7" fmla="*/ 2147483647 h 1204"/>
              <a:gd name="T8" fmla="*/ 0 w 1091"/>
              <a:gd name="T9" fmla="*/ 2147483647 h 1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1"/>
              <a:gd name="T16" fmla="*/ 0 h 1204"/>
              <a:gd name="T17" fmla="*/ 1091 w 1091"/>
              <a:gd name="T18" fmla="*/ 1204 h 1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1" h="1204">
                <a:moveTo>
                  <a:pt x="112" y="20"/>
                </a:moveTo>
                <a:cubicBezTo>
                  <a:pt x="320" y="10"/>
                  <a:pt x="528" y="0"/>
                  <a:pt x="672" y="60"/>
                </a:cubicBezTo>
                <a:cubicBezTo>
                  <a:pt x="816" y="120"/>
                  <a:pt x="933" y="241"/>
                  <a:pt x="976" y="380"/>
                </a:cubicBezTo>
                <a:cubicBezTo>
                  <a:pt x="1019" y="519"/>
                  <a:pt x="1091" y="755"/>
                  <a:pt x="928" y="892"/>
                </a:cubicBezTo>
                <a:cubicBezTo>
                  <a:pt x="765" y="1029"/>
                  <a:pt x="156" y="1153"/>
                  <a:pt x="0" y="120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8013" name="Text Box 45"/>
          <p:cNvSpPr txBox="1">
            <a:spLocks noChangeArrowheads="1"/>
          </p:cNvSpPr>
          <p:nvPr/>
        </p:nvSpPr>
        <p:spPr bwMode="auto">
          <a:xfrm>
            <a:off x="3810000" y="1682750"/>
            <a:ext cx="193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solidFill>
                  <a:schemeClr val="hlink"/>
                </a:solidFill>
              </a:rPr>
              <a:t>Map coloring</a:t>
            </a:r>
          </a:p>
        </p:txBody>
      </p:sp>
      <p:sp>
        <p:nvSpPr>
          <p:cNvPr id="468014" name="Text Box 46"/>
          <p:cNvSpPr txBox="1">
            <a:spLocks noChangeArrowheads="1"/>
          </p:cNvSpPr>
          <p:nvPr/>
        </p:nvSpPr>
        <p:spPr bwMode="auto">
          <a:xfrm>
            <a:off x="500063" y="4392613"/>
            <a:ext cx="79422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>
                <a:solidFill>
                  <a:srgbClr val="0000FF"/>
                </a:solidFill>
              </a:rPr>
              <a:t>Model this as a graph coloring problem:</a:t>
            </a:r>
          </a:p>
          <a:p>
            <a:pPr lvl="1" eaLnBrk="1" hangingPunct="1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zh-TW" sz="2400"/>
              <a:t>Vertex – region</a:t>
            </a:r>
          </a:p>
        </p:txBody>
      </p:sp>
      <p:sp>
        <p:nvSpPr>
          <p:cNvPr id="468015" name="Text Box 47"/>
          <p:cNvSpPr txBox="1">
            <a:spLocks noChangeArrowheads="1"/>
          </p:cNvSpPr>
          <p:nvPr/>
        </p:nvSpPr>
        <p:spPr bwMode="auto">
          <a:xfrm>
            <a:off x="500063" y="5237163"/>
            <a:ext cx="794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zh-TW" sz="2400"/>
              <a:t>Edge – connects regions that share borders</a:t>
            </a:r>
          </a:p>
        </p:txBody>
      </p:sp>
      <p:sp>
        <p:nvSpPr>
          <p:cNvPr id="468016" name="Text Box 48"/>
          <p:cNvSpPr txBox="1">
            <a:spLocks noChangeArrowheads="1"/>
          </p:cNvSpPr>
          <p:nvPr/>
        </p:nvSpPr>
        <p:spPr bwMode="auto">
          <a:xfrm>
            <a:off x="500063" y="5649913"/>
            <a:ext cx="8415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zh-TW" sz="2400"/>
              <a:t>Coloring – assignment of colors to vertices so that </a:t>
            </a:r>
            <a:br>
              <a:rPr lang="en-US" altLang="zh-TW" sz="2400"/>
            </a:br>
            <a:r>
              <a:rPr lang="en-US" altLang="zh-TW" sz="2400"/>
              <a:t>	</a:t>
            </a:r>
            <a:r>
              <a:rPr lang="en-US" altLang="zh-TW" sz="2400">
                <a:solidFill>
                  <a:srgbClr val="0000FF"/>
                </a:solidFill>
              </a:rPr>
              <a:t>no two adjacent vertices are assigned the same color</a:t>
            </a:r>
            <a:endParaRPr lang="en-US" altLang="zh-TW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13080" y="4776840"/>
              <a:ext cx="3328200" cy="507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0840" y="4763160"/>
                <a:ext cx="3350520" cy="53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6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6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6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6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6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autoUpdateAnimBg="0"/>
      <p:bldP spid="467977" grpId="0"/>
      <p:bldP spid="467999" grpId="0" animBg="1"/>
      <p:bldP spid="468000" grpId="0" animBg="1"/>
      <p:bldP spid="468001" grpId="0" animBg="1"/>
      <p:bldP spid="468002" grpId="0" animBg="1"/>
      <p:bldP spid="468003" grpId="0" animBg="1"/>
      <p:bldP spid="468011" grpId="0" animBg="1"/>
      <p:bldP spid="468012" grpId="0" animBg="1"/>
      <p:bldP spid="468013" grpId="0" autoUpdateAnimBg="0"/>
      <p:bldP spid="468014" grpId="0" autoUpdateAnimBg="0"/>
      <p:bldP spid="468015" grpId="0" autoUpdateAnimBg="0"/>
      <p:bldP spid="4680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Edge Coloring and Graph Coloring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66875"/>
            <a:ext cx="8426450" cy="1766888"/>
          </a:xfrm>
        </p:spPr>
        <p:txBody>
          <a:bodyPr/>
          <a:lstStyle/>
          <a:p>
            <a:pPr eaLnBrk="1" hangingPunct="1"/>
            <a:r>
              <a:rPr lang="en-US" altLang="zh-TW" sz="2800"/>
              <a:t>Edge coloring can also be reduced to graph coloring</a:t>
            </a:r>
            <a:endParaRPr lang="en-US" altLang="zh-TW"/>
          </a:p>
          <a:p>
            <a:pPr eaLnBrk="1" hangingPunct="1"/>
            <a:r>
              <a:rPr lang="en-US" altLang="zh-TW"/>
              <a:t>vertex corresponds to every edge of the original graph </a:t>
            </a:r>
          </a:p>
          <a:p>
            <a:pPr eaLnBrk="1" hangingPunct="1"/>
            <a:r>
              <a:rPr lang="en-US" altLang="zh-TW"/>
              <a:t>edge between two vertices when the corresponding edges are incident with the same vertex in the original graph.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219200" y="4276725"/>
            <a:ext cx="2592388" cy="1408113"/>
            <a:chOff x="1219200" y="4413360"/>
            <a:chExt cx="2592729" cy="1408320"/>
          </a:xfrm>
        </p:grpSpPr>
        <p:sp>
          <p:nvSpPr>
            <p:cNvPr id="22570" name="AutoShape 5"/>
            <p:cNvSpPr>
              <a:spLocks noChangeArrowheads="1"/>
            </p:cNvSpPr>
            <p:nvPr/>
          </p:nvSpPr>
          <p:spPr bwMode="auto">
            <a:xfrm>
              <a:off x="1219200" y="4413360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71" name="AutoShape 6"/>
            <p:cNvSpPr>
              <a:spLocks noChangeArrowheads="1"/>
            </p:cNvSpPr>
            <p:nvPr/>
          </p:nvSpPr>
          <p:spPr bwMode="auto">
            <a:xfrm>
              <a:off x="1219200" y="5685938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72" name="AutoShape 7"/>
            <p:cNvSpPr>
              <a:spLocks noChangeArrowheads="1"/>
            </p:cNvSpPr>
            <p:nvPr/>
          </p:nvSpPr>
          <p:spPr bwMode="auto">
            <a:xfrm>
              <a:off x="1873170" y="5060557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2573" name="AutoShape 8"/>
            <p:cNvCxnSpPr>
              <a:cxnSpLocks noChangeShapeType="1"/>
              <a:stCxn id="22570" idx="5"/>
              <a:endCxn id="22572" idx="1"/>
            </p:cNvCxnSpPr>
            <p:nvPr/>
          </p:nvCxnSpPr>
          <p:spPr bwMode="auto">
            <a:xfrm>
              <a:off x="1292506" y="4505470"/>
              <a:ext cx="594167" cy="5720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4" name="AutoShape 9"/>
            <p:cNvCxnSpPr>
              <a:cxnSpLocks noChangeShapeType="1"/>
              <a:stCxn id="22572" idx="3"/>
              <a:endCxn id="22571" idx="7"/>
            </p:cNvCxnSpPr>
            <p:nvPr/>
          </p:nvCxnSpPr>
          <p:spPr bwMode="auto">
            <a:xfrm flipH="1">
              <a:off x="1292506" y="5152667"/>
              <a:ext cx="594167" cy="550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75" name="AutoShape 10"/>
            <p:cNvSpPr>
              <a:spLocks noChangeArrowheads="1"/>
            </p:cNvSpPr>
            <p:nvPr/>
          </p:nvSpPr>
          <p:spPr bwMode="auto">
            <a:xfrm rot="-10672672">
              <a:off x="3723190" y="5712602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76" name="AutoShape 11"/>
            <p:cNvSpPr>
              <a:spLocks noChangeArrowheads="1"/>
            </p:cNvSpPr>
            <p:nvPr/>
          </p:nvSpPr>
          <p:spPr bwMode="auto">
            <a:xfrm rot="-10672672">
              <a:off x="3725119" y="4432751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77" name="AutoShape 12"/>
            <p:cNvSpPr>
              <a:spLocks noChangeArrowheads="1"/>
            </p:cNvSpPr>
            <p:nvPr/>
          </p:nvSpPr>
          <p:spPr bwMode="auto">
            <a:xfrm rot="-10672672">
              <a:off x="3051858" y="5062981"/>
              <a:ext cx="86810" cy="10907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2578" name="AutoShape 13"/>
            <p:cNvCxnSpPr>
              <a:cxnSpLocks noChangeShapeType="1"/>
              <a:stCxn id="22575" idx="5"/>
              <a:endCxn id="22577" idx="1"/>
            </p:cNvCxnSpPr>
            <p:nvPr/>
          </p:nvCxnSpPr>
          <p:spPr bwMode="auto">
            <a:xfrm flipH="1" flipV="1">
              <a:off x="3125165" y="5159939"/>
              <a:ext cx="613458" cy="5696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9" name="AutoShape 14"/>
            <p:cNvCxnSpPr>
              <a:cxnSpLocks noChangeShapeType="1"/>
              <a:stCxn id="22577" idx="3"/>
              <a:endCxn id="22576" idx="7"/>
            </p:cNvCxnSpPr>
            <p:nvPr/>
          </p:nvCxnSpPr>
          <p:spPr bwMode="auto">
            <a:xfrm flipV="1">
              <a:off x="3127094" y="4524862"/>
              <a:ext cx="609600" cy="5575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0" name="AutoShape 15"/>
            <p:cNvCxnSpPr>
              <a:cxnSpLocks noChangeShapeType="1"/>
              <a:stCxn id="22576" idx="0"/>
              <a:endCxn id="22575" idx="4"/>
            </p:cNvCxnSpPr>
            <p:nvPr/>
          </p:nvCxnSpPr>
          <p:spPr bwMode="auto">
            <a:xfrm>
              <a:off x="3767559" y="4544253"/>
              <a:ext cx="1929" cy="1170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81" name="AutoShape 16"/>
            <p:cNvCxnSpPr>
              <a:cxnSpLocks noChangeShapeType="1"/>
              <a:stCxn id="22572" idx="6"/>
              <a:endCxn id="22577" idx="6"/>
            </p:cNvCxnSpPr>
            <p:nvPr/>
          </p:nvCxnSpPr>
          <p:spPr bwMode="auto">
            <a:xfrm>
              <a:off x="1959980" y="5116308"/>
              <a:ext cx="109187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82" name="Text Box 17"/>
            <p:cNvSpPr txBox="1">
              <a:spLocks noChangeArrowheads="1"/>
            </p:cNvSpPr>
            <p:nvPr/>
          </p:nvSpPr>
          <p:spPr bwMode="auto">
            <a:xfrm>
              <a:off x="1524000" y="4442447"/>
              <a:ext cx="449484" cy="3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2583" name="Text Box 18"/>
            <p:cNvSpPr txBox="1">
              <a:spLocks noChangeArrowheads="1"/>
            </p:cNvSpPr>
            <p:nvPr/>
          </p:nvSpPr>
          <p:spPr bwMode="auto">
            <a:xfrm>
              <a:off x="1504709" y="5385367"/>
              <a:ext cx="293225" cy="33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2584" name="Text Box 19"/>
            <p:cNvSpPr txBox="1">
              <a:spLocks noChangeArrowheads="1"/>
            </p:cNvSpPr>
            <p:nvPr/>
          </p:nvSpPr>
          <p:spPr bwMode="auto">
            <a:xfrm>
              <a:off x="2380912" y="472226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2585" name="Text Box 20"/>
            <p:cNvSpPr txBox="1">
              <a:spLocks noChangeArrowheads="1"/>
            </p:cNvSpPr>
            <p:nvPr/>
          </p:nvSpPr>
          <p:spPr bwMode="auto">
            <a:xfrm>
              <a:off x="3127094" y="4434840"/>
              <a:ext cx="4552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2586" name="Text Box 21"/>
            <p:cNvSpPr txBox="1">
              <a:spLocks noChangeArrowheads="1"/>
            </p:cNvSpPr>
            <p:nvPr/>
          </p:nvSpPr>
          <p:spPr bwMode="auto">
            <a:xfrm>
              <a:off x="3073078" y="5297434"/>
              <a:ext cx="4552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i="1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3689350" y="4772025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000" i="1">
                <a:latin typeface="Times New Roman" pitchFamily="18" charset="0"/>
              </a:rPr>
              <a:t>f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19688" y="3902075"/>
            <a:ext cx="3230562" cy="2117725"/>
            <a:chOff x="3084" y="3062"/>
            <a:chExt cx="1316" cy="876"/>
          </a:xfrm>
        </p:grpSpPr>
        <p:sp>
          <p:nvSpPr>
            <p:cNvPr id="22550" name="AutoShape 24"/>
            <p:cNvSpPr>
              <a:spLocks noChangeArrowheads="1"/>
            </p:cNvSpPr>
            <p:nvPr/>
          </p:nvSpPr>
          <p:spPr bwMode="auto">
            <a:xfrm>
              <a:off x="3153" y="3217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1" name="AutoShape 25"/>
            <p:cNvSpPr>
              <a:spLocks noChangeArrowheads="1"/>
            </p:cNvSpPr>
            <p:nvPr/>
          </p:nvSpPr>
          <p:spPr bwMode="auto">
            <a:xfrm>
              <a:off x="3153" y="3742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2" name="AutoShape 26"/>
            <p:cNvSpPr>
              <a:spLocks noChangeArrowheads="1"/>
            </p:cNvSpPr>
            <p:nvPr/>
          </p:nvSpPr>
          <p:spPr bwMode="auto">
            <a:xfrm>
              <a:off x="3492" y="3484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2553" name="AutoShape 27"/>
            <p:cNvCxnSpPr>
              <a:cxnSpLocks noChangeShapeType="1"/>
              <a:stCxn id="22550" idx="5"/>
              <a:endCxn id="22552" idx="1"/>
            </p:cNvCxnSpPr>
            <p:nvPr/>
          </p:nvCxnSpPr>
          <p:spPr bwMode="auto">
            <a:xfrm>
              <a:off x="3191" y="3255"/>
              <a:ext cx="308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4" name="AutoShape 28"/>
            <p:cNvCxnSpPr>
              <a:cxnSpLocks noChangeShapeType="1"/>
              <a:stCxn id="22552" idx="3"/>
              <a:endCxn id="22551" idx="7"/>
            </p:cNvCxnSpPr>
            <p:nvPr/>
          </p:nvCxnSpPr>
          <p:spPr bwMode="auto">
            <a:xfrm flipH="1">
              <a:off x="3191" y="3522"/>
              <a:ext cx="308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5" name="AutoShape 29"/>
            <p:cNvSpPr>
              <a:spLocks noChangeArrowheads="1"/>
            </p:cNvSpPr>
            <p:nvPr/>
          </p:nvSpPr>
          <p:spPr bwMode="auto">
            <a:xfrm rot="-10672672">
              <a:off x="3838" y="3747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2556" name="AutoShape 30"/>
            <p:cNvSpPr>
              <a:spLocks noChangeArrowheads="1"/>
            </p:cNvSpPr>
            <p:nvPr/>
          </p:nvSpPr>
          <p:spPr bwMode="auto">
            <a:xfrm rot="-10672672">
              <a:off x="3841" y="3219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2557" name="AutoShape 31"/>
            <p:cNvCxnSpPr>
              <a:cxnSpLocks noChangeShapeType="1"/>
              <a:stCxn id="22555" idx="5"/>
            </p:cNvCxnSpPr>
            <p:nvPr/>
          </p:nvCxnSpPr>
          <p:spPr bwMode="auto">
            <a:xfrm flipH="1" flipV="1">
              <a:off x="3530" y="3519"/>
              <a:ext cx="316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8" name="AutoShape 32"/>
            <p:cNvCxnSpPr>
              <a:cxnSpLocks noChangeShapeType="1"/>
              <a:endCxn id="22556" idx="7"/>
            </p:cNvCxnSpPr>
            <p:nvPr/>
          </p:nvCxnSpPr>
          <p:spPr bwMode="auto">
            <a:xfrm flipV="1">
              <a:off x="3531" y="3257"/>
              <a:ext cx="316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9" name="AutoShape 33"/>
            <p:cNvCxnSpPr>
              <a:cxnSpLocks noChangeShapeType="1"/>
              <a:stCxn id="22556" idx="0"/>
              <a:endCxn id="22555" idx="4"/>
            </p:cNvCxnSpPr>
            <p:nvPr/>
          </p:nvCxnSpPr>
          <p:spPr bwMode="auto">
            <a:xfrm flipH="1">
              <a:off x="3862" y="3265"/>
              <a:ext cx="1" cy="4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0" name="Text Box 34"/>
            <p:cNvSpPr txBox="1">
              <a:spLocks noChangeArrowheads="1"/>
            </p:cNvSpPr>
            <p:nvPr/>
          </p:nvSpPr>
          <p:spPr bwMode="auto">
            <a:xfrm>
              <a:off x="3111" y="3068"/>
              <a:ext cx="1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2561" name="Text Box 35"/>
            <p:cNvSpPr txBox="1">
              <a:spLocks noChangeArrowheads="1"/>
            </p:cNvSpPr>
            <p:nvPr/>
          </p:nvSpPr>
          <p:spPr bwMode="auto">
            <a:xfrm>
              <a:off x="3084" y="3773"/>
              <a:ext cx="1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2562" name="Text Box 36"/>
            <p:cNvSpPr txBox="1">
              <a:spLocks noChangeArrowheads="1"/>
            </p:cNvSpPr>
            <p:nvPr/>
          </p:nvSpPr>
          <p:spPr bwMode="auto">
            <a:xfrm>
              <a:off x="3457" y="3338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2563" name="Text Box 37"/>
            <p:cNvSpPr txBox="1">
              <a:spLocks noChangeArrowheads="1"/>
            </p:cNvSpPr>
            <p:nvPr/>
          </p:nvSpPr>
          <p:spPr bwMode="auto">
            <a:xfrm>
              <a:off x="3750" y="3062"/>
              <a:ext cx="2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2564" name="Text Box 38"/>
            <p:cNvSpPr txBox="1">
              <a:spLocks noChangeArrowheads="1"/>
            </p:cNvSpPr>
            <p:nvPr/>
          </p:nvSpPr>
          <p:spPr bwMode="auto">
            <a:xfrm>
              <a:off x="3742" y="3761"/>
              <a:ext cx="2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2565" name="Text Box 39"/>
            <p:cNvSpPr txBox="1">
              <a:spLocks noChangeArrowheads="1"/>
            </p:cNvSpPr>
            <p:nvPr/>
          </p:nvSpPr>
          <p:spPr bwMode="auto">
            <a:xfrm>
              <a:off x="4164" y="3429"/>
              <a:ext cx="2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0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2566" name="AutoShape 40"/>
            <p:cNvSpPr>
              <a:spLocks noChangeArrowheads="1"/>
            </p:cNvSpPr>
            <p:nvPr/>
          </p:nvSpPr>
          <p:spPr bwMode="auto">
            <a:xfrm>
              <a:off x="4177" y="3489"/>
              <a:ext cx="45" cy="4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2567" name="AutoShape 41"/>
            <p:cNvCxnSpPr>
              <a:cxnSpLocks noChangeShapeType="1"/>
              <a:endCxn id="22566" idx="1"/>
            </p:cNvCxnSpPr>
            <p:nvPr/>
          </p:nvCxnSpPr>
          <p:spPr bwMode="auto">
            <a:xfrm>
              <a:off x="3876" y="3260"/>
              <a:ext cx="308" cy="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8" name="AutoShape 42"/>
            <p:cNvCxnSpPr>
              <a:cxnSpLocks noChangeShapeType="1"/>
              <a:stCxn id="22566" idx="3"/>
            </p:cNvCxnSpPr>
            <p:nvPr/>
          </p:nvCxnSpPr>
          <p:spPr bwMode="auto">
            <a:xfrm flipH="1">
              <a:off x="3876" y="3527"/>
              <a:ext cx="308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69" name="AutoShape 43"/>
            <p:cNvCxnSpPr>
              <a:cxnSpLocks noChangeShapeType="1"/>
              <a:stCxn id="22550" idx="4"/>
              <a:endCxn id="22551" idx="0"/>
            </p:cNvCxnSpPr>
            <p:nvPr/>
          </p:nvCxnSpPr>
          <p:spPr bwMode="auto">
            <a:xfrm>
              <a:off x="3176" y="3262"/>
              <a:ext cx="0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290638" y="4357688"/>
            <a:ext cx="2490787" cy="1243012"/>
            <a:chOff x="5131120" y="4601171"/>
            <a:chExt cx="2490055" cy="1241983"/>
          </a:xfrm>
        </p:grpSpPr>
        <p:cxnSp>
          <p:nvCxnSpPr>
            <p:cNvPr id="22544" name="Straight Connector 66"/>
            <p:cNvCxnSpPr>
              <a:cxnSpLocks noChangeShapeType="1"/>
            </p:cNvCxnSpPr>
            <p:nvPr/>
          </p:nvCxnSpPr>
          <p:spPr bwMode="auto">
            <a:xfrm rot="16200000" flipH="1">
              <a:off x="5138001" y="4594290"/>
              <a:ext cx="578794" cy="592555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Straight Connector 67"/>
            <p:cNvCxnSpPr>
              <a:cxnSpLocks noChangeShapeType="1"/>
            </p:cNvCxnSpPr>
            <p:nvPr/>
          </p:nvCxnSpPr>
          <p:spPr bwMode="auto">
            <a:xfrm rot="16200000" flipH="1">
              <a:off x="6979129" y="5244935"/>
              <a:ext cx="579035" cy="612858"/>
            </a:xfrm>
            <a:prstGeom prst="lin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Straight Connector 68"/>
            <p:cNvCxnSpPr>
              <a:cxnSpLocks noChangeShapeType="1"/>
            </p:cNvCxnSpPr>
            <p:nvPr/>
          </p:nvCxnSpPr>
          <p:spPr bwMode="auto">
            <a:xfrm rot="5400000" flipH="1" flipV="1">
              <a:off x="5149076" y="5240321"/>
              <a:ext cx="556645" cy="59255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6993116" y="4600241"/>
              <a:ext cx="556645" cy="59255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Straight Connector 70"/>
            <p:cNvCxnSpPr>
              <a:cxnSpLocks noChangeShapeType="1"/>
            </p:cNvCxnSpPr>
            <p:nvPr/>
          </p:nvCxnSpPr>
          <p:spPr bwMode="auto">
            <a:xfrm>
              <a:off x="5797770" y="5234360"/>
              <a:ext cx="1091854" cy="855"/>
            </a:xfrm>
            <a:prstGeom prst="line">
              <a:avLst/>
            </a:prstGeom>
            <a:noFill/>
            <a:ln w="25400" algn="ctr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7010097" y="5232076"/>
              <a:ext cx="1221185" cy="971"/>
            </a:xfrm>
            <a:prstGeom prst="line">
              <a:avLst/>
            </a:prstGeom>
            <a:noFill/>
            <a:ln w="25400" algn="ctr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5256213" y="4225925"/>
            <a:ext cx="2695575" cy="1460500"/>
            <a:chOff x="5256414" y="4393276"/>
            <a:chExt cx="2694709" cy="1460269"/>
          </a:xfrm>
        </p:grpSpPr>
        <p:sp>
          <p:nvSpPr>
            <p:cNvPr id="22538" name="Oval 73"/>
            <p:cNvSpPr>
              <a:spLocks noChangeArrowheads="1"/>
            </p:cNvSpPr>
            <p:nvPr/>
          </p:nvSpPr>
          <p:spPr bwMode="auto">
            <a:xfrm>
              <a:off x="5271654" y="5673436"/>
              <a:ext cx="180109" cy="18010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2539" name="Oval 74"/>
            <p:cNvSpPr>
              <a:spLocks noChangeArrowheads="1"/>
            </p:cNvSpPr>
            <p:nvPr/>
          </p:nvSpPr>
          <p:spPr bwMode="auto">
            <a:xfrm>
              <a:off x="7771014" y="5033356"/>
              <a:ext cx="180109" cy="180109"/>
            </a:xfrm>
            <a:prstGeom prst="ellipse">
              <a:avLst/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2540" name="Oval 75"/>
            <p:cNvSpPr>
              <a:spLocks noChangeArrowheads="1"/>
            </p:cNvSpPr>
            <p:nvPr/>
          </p:nvSpPr>
          <p:spPr bwMode="auto">
            <a:xfrm>
              <a:off x="6948054" y="4393276"/>
              <a:ext cx="180109" cy="18010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2541" name="Oval 76"/>
            <p:cNvSpPr>
              <a:spLocks noChangeArrowheads="1"/>
            </p:cNvSpPr>
            <p:nvPr/>
          </p:nvSpPr>
          <p:spPr bwMode="auto">
            <a:xfrm>
              <a:off x="6094614" y="5033356"/>
              <a:ext cx="180109" cy="180109"/>
            </a:xfrm>
            <a:prstGeom prst="ellipse">
              <a:avLst/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2542" name="Oval 77"/>
            <p:cNvSpPr>
              <a:spLocks noChangeArrowheads="1"/>
            </p:cNvSpPr>
            <p:nvPr/>
          </p:nvSpPr>
          <p:spPr bwMode="auto">
            <a:xfrm>
              <a:off x="5256414" y="4408516"/>
              <a:ext cx="180109" cy="180109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2543" name="Oval 78"/>
            <p:cNvSpPr>
              <a:spLocks noChangeArrowheads="1"/>
            </p:cNvSpPr>
            <p:nvPr/>
          </p:nvSpPr>
          <p:spPr bwMode="auto">
            <a:xfrm>
              <a:off x="6948054" y="5658196"/>
              <a:ext cx="180109" cy="180109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434975" y="6019800"/>
            <a:ext cx="749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>
                <a:solidFill>
                  <a:srgbClr val="FF0000"/>
                </a:solidFill>
              </a:rPr>
              <a:t> Graph coloring should be the most general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 build="p" autoUpdateAnimBg="0"/>
      <p:bldP spid="31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Many Colors?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881063"/>
            <a:ext cx="8229600" cy="1350962"/>
          </a:xfrm>
        </p:spPr>
        <p:txBody>
          <a:bodyPr/>
          <a:lstStyle/>
          <a:p>
            <a:pPr eaLnBrk="1" hangingPunct="1"/>
            <a:r>
              <a:rPr lang="en-US" altLang="zh-TW"/>
              <a:t>Some graphs require fewer colors</a:t>
            </a:r>
          </a:p>
          <a:p>
            <a:pPr eaLnBrk="1" hangingPunct="1"/>
            <a:r>
              <a:rPr lang="en-US" altLang="zh-TW"/>
              <a:t>Non-planar graphs may require more than 4 colors</a:t>
            </a:r>
          </a:p>
          <a:p>
            <a:pPr eaLnBrk="1" hangingPunct="1"/>
            <a:r>
              <a:rPr lang="en-US" altLang="zh-TW" i="1">
                <a:solidFill>
                  <a:srgbClr val="0000FF"/>
                </a:solidFill>
              </a:rPr>
              <a:t>Example:</a:t>
            </a:r>
            <a:r>
              <a:rPr lang="en-US" altLang="zh-TW"/>
              <a:t> How many colors are required?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7425" y="2317750"/>
            <a:ext cx="1685925" cy="890588"/>
            <a:chOff x="606" y="2819"/>
            <a:chExt cx="1062" cy="561"/>
          </a:xfrm>
        </p:grpSpPr>
        <p:sp>
          <p:nvSpPr>
            <p:cNvPr id="23598" name="AutoShape 5"/>
            <p:cNvSpPr>
              <a:spLocks noChangeArrowheads="1"/>
            </p:cNvSpPr>
            <p:nvPr/>
          </p:nvSpPr>
          <p:spPr bwMode="auto">
            <a:xfrm>
              <a:off x="648" y="2852"/>
              <a:ext cx="560" cy="493"/>
            </a:xfrm>
            <a:prstGeom prst="hexagon">
              <a:avLst>
                <a:gd name="adj" fmla="val 28398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9" name="Text Box 6"/>
            <p:cNvSpPr txBox="1">
              <a:spLocks noChangeArrowheads="1"/>
            </p:cNvSpPr>
            <p:nvPr/>
          </p:nvSpPr>
          <p:spPr bwMode="auto">
            <a:xfrm>
              <a:off x="1273" y="3140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C</a:t>
              </a:r>
              <a:r>
                <a:rPr lang="en-US" altLang="zh-TW" baseline="-25000"/>
                <a:t>6</a:t>
              </a:r>
            </a:p>
          </p:txBody>
        </p:sp>
        <p:sp>
          <p:nvSpPr>
            <p:cNvPr id="23600" name="Oval 7"/>
            <p:cNvSpPr>
              <a:spLocks noChangeArrowheads="1"/>
            </p:cNvSpPr>
            <p:nvPr/>
          </p:nvSpPr>
          <p:spPr bwMode="auto">
            <a:xfrm>
              <a:off x="738" y="329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601" name="Oval 8"/>
            <p:cNvSpPr>
              <a:spLocks noChangeArrowheads="1"/>
            </p:cNvSpPr>
            <p:nvPr/>
          </p:nvSpPr>
          <p:spPr bwMode="auto">
            <a:xfrm>
              <a:off x="606" y="306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602" name="Oval 9"/>
            <p:cNvSpPr>
              <a:spLocks noChangeArrowheads="1"/>
            </p:cNvSpPr>
            <p:nvPr/>
          </p:nvSpPr>
          <p:spPr bwMode="auto">
            <a:xfrm>
              <a:off x="746" y="281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603" name="Oval 10"/>
            <p:cNvSpPr>
              <a:spLocks noChangeArrowheads="1"/>
            </p:cNvSpPr>
            <p:nvPr/>
          </p:nvSpPr>
          <p:spPr bwMode="auto">
            <a:xfrm>
              <a:off x="1009" y="281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604" name="Oval 11"/>
            <p:cNvSpPr>
              <a:spLocks noChangeArrowheads="1"/>
            </p:cNvSpPr>
            <p:nvPr/>
          </p:nvSpPr>
          <p:spPr bwMode="auto">
            <a:xfrm>
              <a:off x="1166" y="306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605" name="Oval 12"/>
            <p:cNvSpPr>
              <a:spLocks noChangeArrowheads="1"/>
            </p:cNvSpPr>
            <p:nvPr/>
          </p:nvSpPr>
          <p:spPr bwMode="auto">
            <a:xfrm>
              <a:off x="1018" y="329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51163" y="2274888"/>
            <a:ext cx="1658937" cy="955675"/>
            <a:chOff x="1955" y="2792"/>
            <a:chExt cx="1045" cy="602"/>
          </a:xfrm>
        </p:grpSpPr>
        <p:sp>
          <p:nvSpPr>
            <p:cNvPr id="23581" name="AutoShape 14"/>
            <p:cNvSpPr>
              <a:spLocks noChangeArrowheads="1"/>
            </p:cNvSpPr>
            <p:nvPr/>
          </p:nvSpPr>
          <p:spPr bwMode="auto">
            <a:xfrm>
              <a:off x="1988" y="2835"/>
              <a:ext cx="576" cy="510"/>
            </a:xfrm>
            <a:prstGeom prst="hexagon">
              <a:avLst>
                <a:gd name="adj" fmla="val 28235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82" name="Text Box 15"/>
            <p:cNvSpPr txBox="1">
              <a:spLocks noChangeArrowheads="1"/>
            </p:cNvSpPr>
            <p:nvPr/>
          </p:nvSpPr>
          <p:spPr bwMode="auto">
            <a:xfrm>
              <a:off x="2605" y="3147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K</a:t>
              </a:r>
              <a:r>
                <a:rPr lang="en-US" altLang="zh-TW" baseline="-25000"/>
                <a:t>6</a:t>
              </a:r>
            </a:p>
          </p:txBody>
        </p:sp>
        <p:sp>
          <p:nvSpPr>
            <p:cNvPr id="23583" name="Line 16"/>
            <p:cNvSpPr>
              <a:spLocks noChangeShapeType="1"/>
            </p:cNvSpPr>
            <p:nvPr/>
          </p:nvSpPr>
          <p:spPr bwMode="auto">
            <a:xfrm flipH="1">
              <a:off x="1996" y="2844"/>
              <a:ext cx="42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7"/>
            <p:cNvSpPr>
              <a:spLocks noChangeShapeType="1"/>
            </p:cNvSpPr>
            <p:nvPr/>
          </p:nvSpPr>
          <p:spPr bwMode="auto">
            <a:xfrm>
              <a:off x="1988" y="3090"/>
              <a:ext cx="412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18"/>
            <p:cNvSpPr>
              <a:spLocks noChangeShapeType="1"/>
            </p:cNvSpPr>
            <p:nvPr/>
          </p:nvSpPr>
          <p:spPr bwMode="auto">
            <a:xfrm>
              <a:off x="2408" y="2836"/>
              <a:ext cx="0" cy="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19"/>
            <p:cNvSpPr>
              <a:spLocks noChangeShapeType="1"/>
            </p:cNvSpPr>
            <p:nvPr/>
          </p:nvSpPr>
          <p:spPr bwMode="auto">
            <a:xfrm flipH="1">
              <a:off x="2129" y="3099"/>
              <a:ext cx="428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20"/>
            <p:cNvSpPr>
              <a:spLocks noChangeShapeType="1"/>
            </p:cNvSpPr>
            <p:nvPr/>
          </p:nvSpPr>
          <p:spPr bwMode="auto">
            <a:xfrm>
              <a:off x="2121" y="2844"/>
              <a:ext cx="427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21"/>
            <p:cNvSpPr>
              <a:spLocks noChangeShapeType="1"/>
            </p:cNvSpPr>
            <p:nvPr/>
          </p:nvSpPr>
          <p:spPr bwMode="auto">
            <a:xfrm>
              <a:off x="2128" y="2845"/>
              <a:ext cx="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22"/>
            <p:cNvSpPr>
              <a:spLocks noChangeShapeType="1"/>
            </p:cNvSpPr>
            <p:nvPr/>
          </p:nvSpPr>
          <p:spPr bwMode="auto">
            <a:xfrm>
              <a:off x="2005" y="3098"/>
              <a:ext cx="5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23"/>
            <p:cNvSpPr>
              <a:spLocks noChangeShapeType="1"/>
            </p:cNvSpPr>
            <p:nvPr/>
          </p:nvSpPr>
          <p:spPr bwMode="auto">
            <a:xfrm>
              <a:off x="2128" y="2843"/>
              <a:ext cx="288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24"/>
            <p:cNvSpPr>
              <a:spLocks noChangeShapeType="1"/>
            </p:cNvSpPr>
            <p:nvPr/>
          </p:nvSpPr>
          <p:spPr bwMode="auto">
            <a:xfrm flipH="1">
              <a:off x="2128" y="2835"/>
              <a:ext cx="280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Oval 25"/>
            <p:cNvSpPr>
              <a:spLocks noChangeArrowheads="1"/>
            </p:cNvSpPr>
            <p:nvPr/>
          </p:nvSpPr>
          <p:spPr bwMode="auto">
            <a:xfrm>
              <a:off x="2086" y="330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3" name="Oval 26"/>
            <p:cNvSpPr>
              <a:spLocks noChangeArrowheads="1"/>
            </p:cNvSpPr>
            <p:nvPr/>
          </p:nvSpPr>
          <p:spPr bwMode="auto">
            <a:xfrm>
              <a:off x="2350" y="331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4" name="Oval 27"/>
            <p:cNvSpPr>
              <a:spLocks noChangeArrowheads="1"/>
            </p:cNvSpPr>
            <p:nvPr/>
          </p:nvSpPr>
          <p:spPr bwMode="auto">
            <a:xfrm>
              <a:off x="2514" y="305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5" name="Oval 28"/>
            <p:cNvSpPr>
              <a:spLocks noChangeArrowheads="1"/>
            </p:cNvSpPr>
            <p:nvPr/>
          </p:nvSpPr>
          <p:spPr bwMode="auto">
            <a:xfrm>
              <a:off x="2374" y="280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6" name="Oval 29"/>
            <p:cNvSpPr>
              <a:spLocks noChangeArrowheads="1"/>
            </p:cNvSpPr>
            <p:nvPr/>
          </p:nvSpPr>
          <p:spPr bwMode="auto">
            <a:xfrm>
              <a:off x="2103" y="279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97" name="Oval 30"/>
            <p:cNvSpPr>
              <a:spLocks noChangeArrowheads="1"/>
            </p:cNvSpPr>
            <p:nvPr/>
          </p:nvSpPr>
          <p:spPr bwMode="auto">
            <a:xfrm>
              <a:off x="1955" y="304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38725" y="2203450"/>
            <a:ext cx="3160713" cy="993775"/>
            <a:chOff x="3142" y="2771"/>
            <a:chExt cx="1991" cy="626"/>
          </a:xfrm>
        </p:grpSpPr>
        <p:sp>
          <p:nvSpPr>
            <p:cNvPr id="23561" name="Line 32"/>
            <p:cNvSpPr>
              <a:spLocks noChangeShapeType="1"/>
            </p:cNvSpPr>
            <p:nvPr/>
          </p:nvSpPr>
          <p:spPr bwMode="auto">
            <a:xfrm>
              <a:off x="3405" y="2826"/>
              <a:ext cx="774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33"/>
            <p:cNvSpPr>
              <a:spLocks noChangeShapeType="1"/>
            </p:cNvSpPr>
            <p:nvPr/>
          </p:nvSpPr>
          <p:spPr bwMode="auto">
            <a:xfrm flipH="1">
              <a:off x="3669" y="2802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34"/>
            <p:cNvSpPr>
              <a:spLocks noChangeShapeType="1"/>
            </p:cNvSpPr>
            <p:nvPr/>
          </p:nvSpPr>
          <p:spPr bwMode="auto">
            <a:xfrm>
              <a:off x="4428" y="2843"/>
              <a:ext cx="264" cy="5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35"/>
            <p:cNvSpPr>
              <a:spLocks noChangeShapeType="1"/>
            </p:cNvSpPr>
            <p:nvPr/>
          </p:nvSpPr>
          <p:spPr bwMode="auto">
            <a:xfrm>
              <a:off x="3900" y="2843"/>
              <a:ext cx="280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36"/>
            <p:cNvSpPr>
              <a:spLocks noChangeShapeType="1"/>
            </p:cNvSpPr>
            <p:nvPr/>
          </p:nvSpPr>
          <p:spPr bwMode="auto">
            <a:xfrm>
              <a:off x="3397" y="2819"/>
              <a:ext cx="130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37"/>
            <p:cNvSpPr>
              <a:spLocks noChangeShapeType="1"/>
            </p:cNvSpPr>
            <p:nvPr/>
          </p:nvSpPr>
          <p:spPr bwMode="auto">
            <a:xfrm flipH="1">
              <a:off x="3150" y="2836"/>
              <a:ext cx="716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38"/>
            <p:cNvSpPr>
              <a:spLocks noChangeShapeType="1"/>
            </p:cNvSpPr>
            <p:nvPr/>
          </p:nvSpPr>
          <p:spPr bwMode="auto">
            <a:xfrm flipH="1">
              <a:off x="3669" y="2835"/>
              <a:ext cx="749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39"/>
            <p:cNvSpPr>
              <a:spLocks noChangeShapeType="1"/>
            </p:cNvSpPr>
            <p:nvPr/>
          </p:nvSpPr>
          <p:spPr bwMode="auto">
            <a:xfrm flipH="1">
              <a:off x="3184" y="2811"/>
              <a:ext cx="1226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0"/>
            <p:cNvSpPr>
              <a:spLocks noChangeShapeType="1"/>
            </p:cNvSpPr>
            <p:nvPr/>
          </p:nvSpPr>
          <p:spPr bwMode="auto">
            <a:xfrm flipH="1">
              <a:off x="4196" y="2786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41"/>
            <p:cNvSpPr>
              <a:spLocks noChangeShapeType="1"/>
            </p:cNvSpPr>
            <p:nvPr/>
          </p:nvSpPr>
          <p:spPr bwMode="auto">
            <a:xfrm>
              <a:off x="3899" y="2818"/>
              <a:ext cx="798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42"/>
            <p:cNvSpPr>
              <a:spLocks noChangeShapeType="1"/>
            </p:cNvSpPr>
            <p:nvPr/>
          </p:nvSpPr>
          <p:spPr bwMode="auto">
            <a:xfrm>
              <a:off x="3406" y="2819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43"/>
            <p:cNvSpPr>
              <a:spLocks noChangeShapeType="1"/>
            </p:cNvSpPr>
            <p:nvPr/>
          </p:nvSpPr>
          <p:spPr bwMode="auto">
            <a:xfrm flipH="1">
              <a:off x="3175" y="2819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Oval 44"/>
            <p:cNvSpPr>
              <a:spLocks noChangeArrowheads="1"/>
            </p:cNvSpPr>
            <p:nvPr/>
          </p:nvSpPr>
          <p:spPr bwMode="auto">
            <a:xfrm>
              <a:off x="3357" y="277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4" name="Oval 45"/>
            <p:cNvSpPr>
              <a:spLocks noChangeArrowheads="1"/>
            </p:cNvSpPr>
            <p:nvPr/>
          </p:nvSpPr>
          <p:spPr bwMode="auto">
            <a:xfrm>
              <a:off x="3850" y="277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5" name="Oval 46"/>
            <p:cNvSpPr>
              <a:spLocks noChangeArrowheads="1"/>
            </p:cNvSpPr>
            <p:nvPr/>
          </p:nvSpPr>
          <p:spPr bwMode="auto">
            <a:xfrm>
              <a:off x="4377" y="277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6" name="Oval 47"/>
            <p:cNvSpPr>
              <a:spLocks noChangeArrowheads="1"/>
            </p:cNvSpPr>
            <p:nvPr/>
          </p:nvSpPr>
          <p:spPr bwMode="auto">
            <a:xfrm>
              <a:off x="4648" y="328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7" name="Oval 48"/>
            <p:cNvSpPr>
              <a:spLocks noChangeArrowheads="1"/>
            </p:cNvSpPr>
            <p:nvPr/>
          </p:nvSpPr>
          <p:spPr bwMode="auto">
            <a:xfrm>
              <a:off x="4146" y="330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8" name="Oval 49"/>
            <p:cNvSpPr>
              <a:spLocks noChangeArrowheads="1"/>
            </p:cNvSpPr>
            <p:nvPr/>
          </p:nvSpPr>
          <p:spPr bwMode="auto">
            <a:xfrm>
              <a:off x="3628" y="331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79" name="Oval 50"/>
            <p:cNvSpPr>
              <a:spLocks noChangeArrowheads="1"/>
            </p:cNvSpPr>
            <p:nvPr/>
          </p:nvSpPr>
          <p:spPr bwMode="auto">
            <a:xfrm>
              <a:off x="3142" y="331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3580" name="Text Box 51"/>
            <p:cNvSpPr txBox="1">
              <a:spLocks noChangeArrowheads="1"/>
            </p:cNvSpPr>
            <p:nvPr/>
          </p:nvSpPr>
          <p:spPr bwMode="auto">
            <a:xfrm>
              <a:off x="4738" y="3136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/>
                <a:t>K</a:t>
              </a:r>
              <a:r>
                <a:rPr lang="en-US" altLang="zh-TW" baseline="-25000"/>
                <a:t>3,4</a:t>
              </a:r>
            </a:p>
          </p:txBody>
        </p:sp>
      </p:grpSp>
      <p:sp>
        <p:nvSpPr>
          <p:cNvPr id="437300" name="Text Box 52"/>
          <p:cNvSpPr txBox="1">
            <a:spLocks noChangeArrowheads="1"/>
          </p:cNvSpPr>
          <p:nvPr/>
        </p:nvSpPr>
        <p:spPr bwMode="auto">
          <a:xfrm>
            <a:off x="438150" y="3340100"/>
            <a:ext cx="8267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Chromatic number</a:t>
            </a:r>
            <a:r>
              <a:rPr lang="en-US" sz="2400" dirty="0">
                <a:latin typeface="Arial" charset="0"/>
              </a:rPr>
              <a:t> of a graph is the least number of colors needed for coloring a graph.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</a:rPr>
              <a:t>For example: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Chromatic number</a:t>
            </a:r>
            <a:r>
              <a:rPr lang="en-US" sz="2400" dirty="0">
                <a:latin typeface="Arial" charset="0"/>
              </a:rPr>
              <a:t> of C</a:t>
            </a:r>
            <a:r>
              <a:rPr lang="en-US" sz="2400" baseline="-25000" dirty="0">
                <a:latin typeface="Arial" charset="0"/>
              </a:rPr>
              <a:t>6 </a:t>
            </a:r>
            <a:r>
              <a:rPr lang="en-US" sz="2400" dirty="0">
                <a:latin typeface="Arial" charset="0"/>
              </a:rPr>
              <a:t>= 2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Chromatic number</a:t>
            </a:r>
            <a:r>
              <a:rPr lang="en-US" sz="2400" dirty="0">
                <a:latin typeface="Arial" charset="0"/>
              </a:rPr>
              <a:t> of C</a:t>
            </a:r>
            <a:r>
              <a:rPr lang="en-US" sz="2400" baseline="-25000" dirty="0">
                <a:latin typeface="Arial" charset="0"/>
              </a:rPr>
              <a:t>5</a:t>
            </a:r>
            <a:r>
              <a:rPr lang="en-US" sz="2400" dirty="0">
                <a:latin typeface="Arial" charset="0"/>
              </a:rPr>
              <a:t> = 3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Chromatic number</a:t>
            </a:r>
            <a:r>
              <a:rPr lang="en-US" sz="2400" dirty="0">
                <a:latin typeface="Arial" charset="0"/>
              </a:rPr>
              <a:t> of K</a:t>
            </a:r>
            <a:r>
              <a:rPr lang="en-US" sz="2400" baseline="-25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= 6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Chromatic number</a:t>
            </a:r>
            <a:r>
              <a:rPr lang="en-US" sz="2400" dirty="0">
                <a:latin typeface="Arial" charset="0"/>
              </a:rPr>
              <a:t> of K</a:t>
            </a:r>
            <a:r>
              <a:rPr lang="en-US" sz="2400" baseline="-25000" dirty="0">
                <a:latin typeface="Arial" charset="0"/>
              </a:rPr>
              <a:t>3,4</a:t>
            </a:r>
            <a:r>
              <a:rPr lang="en-US" sz="2400" dirty="0">
                <a:latin typeface="Arial" charset="0"/>
              </a:rPr>
              <a:t> = 2</a:t>
            </a: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5097463" y="4264025"/>
            <a:ext cx="3646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Note: for bipartite graph, chromatic number = 2.</a:t>
            </a:r>
            <a:endParaRPr lang="zh-TW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79920" y="1939320"/>
              <a:ext cx="5040" cy="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6680" y="1936800"/>
                <a:ext cx="10800" cy="1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7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autoUpdateAnimBg="0"/>
      <p:bldP spid="437300" grpId="0" build="p" autoUpdateAnimBg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Chromatic Number [O2] </a:t>
            </a:r>
          </a:p>
        </p:txBody>
      </p:sp>
      <p:sp>
        <p:nvSpPr>
          <p:cNvPr id="41682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457200" y="1343025"/>
            <a:ext cx="8056563" cy="5265738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hlink"/>
                </a:solidFill>
              </a:rPr>
              <a:t>Theorem: </a:t>
            </a:r>
            <a:r>
              <a:rPr lang="en-US" altLang="zh-TW"/>
              <a:t>If the maximum degree of the vertices in a graph is </a:t>
            </a:r>
            <a:r>
              <a:rPr lang="en-US" altLang="zh-TW" i="1"/>
              <a:t>k, </a:t>
            </a:r>
            <a:r>
              <a:rPr lang="en-US" altLang="zh-TW"/>
              <a:t>then the chromatic number of the graph is </a:t>
            </a:r>
            <a:r>
              <a:rPr lang="en-US" altLang="zh-TW">
                <a:solidFill>
                  <a:srgbClr val="0000FF"/>
                </a:solidFill>
              </a:rPr>
              <a:t>at most</a:t>
            </a:r>
            <a:r>
              <a:rPr lang="en-US" altLang="zh-TW"/>
              <a:t> </a:t>
            </a:r>
            <a:r>
              <a:rPr lang="en-US" altLang="zh-TW" i="1"/>
              <a:t>k</a:t>
            </a:r>
            <a:r>
              <a:rPr lang="en-US" altLang="zh-TW"/>
              <a:t>+1.</a:t>
            </a:r>
          </a:p>
          <a:p>
            <a:pPr eaLnBrk="1" hangingPunct="1"/>
            <a:r>
              <a:rPr lang="en-US" altLang="zh-TW">
                <a:solidFill>
                  <a:schemeClr val="hlink"/>
                </a:solidFill>
              </a:rPr>
              <a:t>Proof:</a:t>
            </a:r>
            <a:r>
              <a:rPr lang="en-US" altLang="zh-TW"/>
              <a:t> By coloring each vertex one by one. </a:t>
            </a:r>
          </a:p>
          <a:p>
            <a:pPr eaLnBrk="1" hangingPunct="1"/>
            <a:r>
              <a:rPr lang="en-US" altLang="zh-TW"/>
              <a:t>Since each vertex is adjacent to at most </a:t>
            </a:r>
            <a:r>
              <a:rPr lang="en-US" altLang="zh-TW" i="1"/>
              <a:t>k </a:t>
            </a:r>
            <a:r>
              <a:rPr lang="en-US" altLang="zh-TW"/>
              <a:t>vertices ,</a:t>
            </a:r>
          </a:p>
          <a:p>
            <a:pPr eaLnBrk="1" hangingPunct="1"/>
            <a:r>
              <a:rPr lang="en-US" altLang="zh-TW"/>
              <a:t>i.e., each vertex is adjacent to at most </a:t>
            </a:r>
            <a:r>
              <a:rPr lang="en-US" altLang="zh-TW" i="1"/>
              <a:t>k</a:t>
            </a:r>
            <a:r>
              <a:rPr lang="en-US" altLang="zh-TW"/>
              <a:t> colors.</a:t>
            </a:r>
          </a:p>
          <a:p>
            <a:pPr eaLnBrk="1" hangingPunct="1"/>
            <a:r>
              <a:rPr lang="en-US" altLang="zh-TW"/>
              <a:t>Thus we can always  color that vertex by one of the remaining colors, so </a:t>
            </a:r>
            <a:r>
              <a:rPr lang="en-US" altLang="zh-TW" i="1"/>
              <a:t>k</a:t>
            </a:r>
            <a:r>
              <a:rPr lang="en-US" altLang="zh-TW"/>
              <a:t>+1 colors will be needed.</a:t>
            </a:r>
          </a:p>
          <a:p>
            <a:pPr eaLnBrk="1" hangingPunct="1"/>
            <a:r>
              <a:rPr lang="en-US" altLang="zh-TW"/>
              <a:t>Example:</a:t>
            </a:r>
          </a:p>
          <a:p>
            <a:pPr eaLnBrk="1" hangingPunct="1"/>
            <a:r>
              <a:rPr lang="en-US" altLang="zh-TW"/>
              <a:t>Max degree = 4</a:t>
            </a:r>
          </a:p>
          <a:p>
            <a:pPr eaLnBrk="1" hangingPunct="1"/>
            <a:r>
              <a:rPr lang="en-US" altLang="zh-TW"/>
              <a:t>At most 5 colors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976563" y="4721225"/>
            <a:ext cx="2520950" cy="1806575"/>
            <a:chOff x="2937" y="3055"/>
            <a:chExt cx="1588" cy="1138"/>
          </a:xfrm>
        </p:grpSpPr>
        <p:sp>
          <p:nvSpPr>
            <p:cNvPr id="24616" name="Line 64"/>
            <p:cNvSpPr>
              <a:spLocks noChangeShapeType="1"/>
            </p:cNvSpPr>
            <p:nvPr/>
          </p:nvSpPr>
          <p:spPr bwMode="auto">
            <a:xfrm flipH="1" flipV="1">
              <a:off x="3710" y="3095"/>
              <a:ext cx="553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73"/>
            <p:cNvSpPr>
              <a:spLocks noChangeShapeType="1"/>
            </p:cNvSpPr>
            <p:nvPr/>
          </p:nvSpPr>
          <p:spPr bwMode="auto">
            <a:xfrm>
              <a:off x="3520" y="4042"/>
              <a:ext cx="554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74"/>
            <p:cNvSpPr>
              <a:spLocks noChangeShapeType="1"/>
            </p:cNvSpPr>
            <p:nvPr/>
          </p:nvSpPr>
          <p:spPr bwMode="auto">
            <a:xfrm flipH="1">
              <a:off x="3481" y="3122"/>
              <a:ext cx="220" cy="9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75"/>
            <p:cNvSpPr>
              <a:spLocks noChangeShapeType="1"/>
            </p:cNvSpPr>
            <p:nvPr/>
          </p:nvSpPr>
          <p:spPr bwMode="auto">
            <a:xfrm>
              <a:off x="4268" y="3200"/>
              <a:ext cx="219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76"/>
            <p:cNvSpPr>
              <a:spLocks noChangeShapeType="1"/>
            </p:cNvSpPr>
            <p:nvPr/>
          </p:nvSpPr>
          <p:spPr bwMode="auto">
            <a:xfrm flipV="1">
              <a:off x="4116" y="3848"/>
              <a:ext cx="343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77"/>
            <p:cNvSpPr>
              <a:spLocks noChangeShapeType="1"/>
            </p:cNvSpPr>
            <p:nvPr/>
          </p:nvSpPr>
          <p:spPr bwMode="auto">
            <a:xfrm>
              <a:off x="3192" y="3313"/>
              <a:ext cx="130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78"/>
            <p:cNvSpPr>
              <a:spLocks noChangeShapeType="1"/>
            </p:cNvSpPr>
            <p:nvPr/>
          </p:nvSpPr>
          <p:spPr bwMode="auto">
            <a:xfrm flipH="1">
              <a:off x="2945" y="3138"/>
              <a:ext cx="707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79"/>
            <p:cNvSpPr>
              <a:spLocks noChangeShapeType="1"/>
            </p:cNvSpPr>
            <p:nvPr/>
          </p:nvSpPr>
          <p:spPr bwMode="auto">
            <a:xfrm flipH="1">
              <a:off x="3235" y="3183"/>
              <a:ext cx="1042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82"/>
            <p:cNvSpPr>
              <a:spLocks noChangeShapeType="1"/>
            </p:cNvSpPr>
            <p:nvPr/>
          </p:nvSpPr>
          <p:spPr bwMode="auto">
            <a:xfrm>
              <a:off x="3712" y="3092"/>
              <a:ext cx="780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83"/>
            <p:cNvSpPr>
              <a:spLocks noChangeShapeType="1"/>
            </p:cNvSpPr>
            <p:nvPr/>
          </p:nvSpPr>
          <p:spPr bwMode="auto">
            <a:xfrm flipH="1">
              <a:off x="4105" y="3203"/>
              <a:ext cx="156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84"/>
            <p:cNvSpPr>
              <a:spLocks noChangeShapeType="1"/>
            </p:cNvSpPr>
            <p:nvPr/>
          </p:nvSpPr>
          <p:spPr bwMode="auto">
            <a:xfrm flipH="1">
              <a:off x="2970" y="3313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Oval 85"/>
            <p:cNvSpPr>
              <a:spLocks noChangeArrowheads="1"/>
            </p:cNvSpPr>
            <p:nvPr/>
          </p:nvSpPr>
          <p:spPr bwMode="auto">
            <a:xfrm>
              <a:off x="3152" y="326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28" name="Oval 86"/>
            <p:cNvSpPr>
              <a:spLocks noChangeArrowheads="1"/>
            </p:cNvSpPr>
            <p:nvPr/>
          </p:nvSpPr>
          <p:spPr bwMode="auto">
            <a:xfrm>
              <a:off x="3645" y="305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29" name="Oval 87"/>
            <p:cNvSpPr>
              <a:spLocks noChangeArrowheads="1"/>
            </p:cNvSpPr>
            <p:nvPr/>
          </p:nvSpPr>
          <p:spPr bwMode="auto">
            <a:xfrm>
              <a:off x="4218" y="317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30" name="Oval 88"/>
            <p:cNvSpPr>
              <a:spLocks noChangeArrowheads="1"/>
            </p:cNvSpPr>
            <p:nvPr/>
          </p:nvSpPr>
          <p:spPr bwMode="auto">
            <a:xfrm>
              <a:off x="4443" y="378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31" name="Oval 89"/>
            <p:cNvSpPr>
              <a:spLocks noChangeArrowheads="1"/>
            </p:cNvSpPr>
            <p:nvPr/>
          </p:nvSpPr>
          <p:spPr bwMode="auto">
            <a:xfrm>
              <a:off x="4049" y="411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32" name="Oval 90"/>
            <p:cNvSpPr>
              <a:spLocks noChangeArrowheads="1"/>
            </p:cNvSpPr>
            <p:nvPr/>
          </p:nvSpPr>
          <p:spPr bwMode="auto">
            <a:xfrm>
              <a:off x="3423" y="399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33" name="Oval 91"/>
            <p:cNvSpPr>
              <a:spLocks noChangeArrowheads="1"/>
            </p:cNvSpPr>
            <p:nvPr/>
          </p:nvSpPr>
          <p:spPr bwMode="auto">
            <a:xfrm>
              <a:off x="2937" y="380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4634" name="AutoShape 93"/>
            <p:cNvCxnSpPr>
              <a:cxnSpLocks noChangeShapeType="1"/>
              <a:stCxn id="24633" idx="5"/>
              <a:endCxn id="24632" idx="6"/>
            </p:cNvCxnSpPr>
            <p:nvPr/>
          </p:nvCxnSpPr>
          <p:spPr bwMode="auto">
            <a:xfrm>
              <a:off x="3007" y="3879"/>
              <a:ext cx="498" cy="1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6864" name="Text Box 96"/>
          <p:cNvSpPr txBox="1">
            <a:spLocks noChangeArrowheads="1"/>
          </p:cNvSpPr>
          <p:nvPr/>
        </p:nvSpPr>
        <p:spPr bwMode="auto">
          <a:xfrm>
            <a:off x="2795588" y="6030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1</a:t>
            </a:r>
          </a:p>
        </p:txBody>
      </p:sp>
      <p:sp>
        <p:nvSpPr>
          <p:cNvPr id="416865" name="Text Box 97"/>
          <p:cNvSpPr txBox="1">
            <a:spLocks noChangeArrowheads="1"/>
          </p:cNvSpPr>
          <p:nvPr/>
        </p:nvSpPr>
        <p:spPr bwMode="auto">
          <a:xfrm>
            <a:off x="3070225" y="483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2</a:t>
            </a:r>
          </a:p>
        </p:txBody>
      </p:sp>
      <p:sp>
        <p:nvSpPr>
          <p:cNvPr id="416866" name="Text Box 98"/>
          <p:cNvSpPr txBox="1">
            <a:spLocks noChangeArrowheads="1"/>
          </p:cNvSpPr>
          <p:nvPr/>
        </p:nvSpPr>
        <p:spPr bwMode="auto">
          <a:xfrm>
            <a:off x="3622675" y="5810250"/>
            <a:ext cx="38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2</a:t>
            </a:r>
          </a:p>
        </p:txBody>
      </p:sp>
      <p:sp>
        <p:nvSpPr>
          <p:cNvPr id="416867" name="Text Box 99"/>
          <p:cNvSpPr txBox="1">
            <a:spLocks noChangeArrowheads="1"/>
          </p:cNvSpPr>
          <p:nvPr/>
        </p:nvSpPr>
        <p:spPr bwMode="auto">
          <a:xfrm>
            <a:off x="4567238" y="60420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1</a:t>
            </a:r>
          </a:p>
        </p:txBody>
      </p:sp>
      <p:sp>
        <p:nvSpPr>
          <p:cNvPr id="416868" name="Text Box 100"/>
          <p:cNvSpPr txBox="1">
            <a:spLocks noChangeArrowheads="1"/>
          </p:cNvSpPr>
          <p:nvPr/>
        </p:nvSpPr>
        <p:spPr bwMode="auto">
          <a:xfrm>
            <a:off x="3795713" y="4633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3</a:t>
            </a:r>
          </a:p>
        </p:txBody>
      </p:sp>
      <p:sp>
        <p:nvSpPr>
          <p:cNvPr id="416870" name="Text Box 102"/>
          <p:cNvSpPr txBox="1">
            <a:spLocks noChangeArrowheads="1"/>
          </p:cNvSpPr>
          <p:nvPr/>
        </p:nvSpPr>
        <p:spPr bwMode="auto">
          <a:xfrm>
            <a:off x="5118100" y="4689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4</a:t>
            </a:r>
          </a:p>
        </p:txBody>
      </p:sp>
      <p:sp>
        <p:nvSpPr>
          <p:cNvPr id="416871" name="Text Box 103"/>
          <p:cNvSpPr txBox="1">
            <a:spLocks noChangeArrowheads="1"/>
          </p:cNvSpPr>
          <p:nvPr/>
        </p:nvSpPr>
        <p:spPr bwMode="auto">
          <a:xfrm>
            <a:off x="5359400" y="55848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5</a:t>
            </a:r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6107113" y="4737100"/>
            <a:ext cx="2520950" cy="1806575"/>
            <a:chOff x="2937" y="3055"/>
            <a:chExt cx="1588" cy="1138"/>
          </a:xfrm>
        </p:grpSpPr>
        <p:sp>
          <p:nvSpPr>
            <p:cNvPr id="24597" name="Line 105"/>
            <p:cNvSpPr>
              <a:spLocks noChangeShapeType="1"/>
            </p:cNvSpPr>
            <p:nvPr/>
          </p:nvSpPr>
          <p:spPr bwMode="auto">
            <a:xfrm flipH="1" flipV="1">
              <a:off x="3710" y="3095"/>
              <a:ext cx="553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06"/>
            <p:cNvSpPr>
              <a:spLocks noChangeShapeType="1"/>
            </p:cNvSpPr>
            <p:nvPr/>
          </p:nvSpPr>
          <p:spPr bwMode="auto">
            <a:xfrm>
              <a:off x="3520" y="4042"/>
              <a:ext cx="554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107"/>
            <p:cNvSpPr>
              <a:spLocks noChangeShapeType="1"/>
            </p:cNvSpPr>
            <p:nvPr/>
          </p:nvSpPr>
          <p:spPr bwMode="auto">
            <a:xfrm flipH="1">
              <a:off x="3481" y="3122"/>
              <a:ext cx="220" cy="9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108"/>
            <p:cNvSpPr>
              <a:spLocks noChangeShapeType="1"/>
            </p:cNvSpPr>
            <p:nvPr/>
          </p:nvSpPr>
          <p:spPr bwMode="auto">
            <a:xfrm>
              <a:off x="4268" y="3200"/>
              <a:ext cx="219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09"/>
            <p:cNvSpPr>
              <a:spLocks noChangeShapeType="1"/>
            </p:cNvSpPr>
            <p:nvPr/>
          </p:nvSpPr>
          <p:spPr bwMode="auto">
            <a:xfrm flipV="1">
              <a:off x="4116" y="3848"/>
              <a:ext cx="343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110"/>
            <p:cNvSpPr>
              <a:spLocks noChangeShapeType="1"/>
            </p:cNvSpPr>
            <p:nvPr/>
          </p:nvSpPr>
          <p:spPr bwMode="auto">
            <a:xfrm>
              <a:off x="3192" y="3313"/>
              <a:ext cx="1300" cy="5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111"/>
            <p:cNvSpPr>
              <a:spLocks noChangeShapeType="1"/>
            </p:cNvSpPr>
            <p:nvPr/>
          </p:nvSpPr>
          <p:spPr bwMode="auto">
            <a:xfrm flipH="1">
              <a:off x="2945" y="3138"/>
              <a:ext cx="707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112"/>
            <p:cNvSpPr>
              <a:spLocks noChangeShapeType="1"/>
            </p:cNvSpPr>
            <p:nvPr/>
          </p:nvSpPr>
          <p:spPr bwMode="auto">
            <a:xfrm flipH="1">
              <a:off x="3235" y="3183"/>
              <a:ext cx="1042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113"/>
            <p:cNvSpPr>
              <a:spLocks noChangeShapeType="1"/>
            </p:cNvSpPr>
            <p:nvPr/>
          </p:nvSpPr>
          <p:spPr bwMode="auto">
            <a:xfrm>
              <a:off x="3712" y="3092"/>
              <a:ext cx="780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114"/>
            <p:cNvSpPr>
              <a:spLocks noChangeShapeType="1"/>
            </p:cNvSpPr>
            <p:nvPr/>
          </p:nvSpPr>
          <p:spPr bwMode="auto">
            <a:xfrm flipH="1">
              <a:off x="4105" y="3203"/>
              <a:ext cx="156" cy="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115"/>
            <p:cNvSpPr>
              <a:spLocks noChangeShapeType="1"/>
            </p:cNvSpPr>
            <p:nvPr/>
          </p:nvSpPr>
          <p:spPr bwMode="auto">
            <a:xfrm flipH="1">
              <a:off x="2970" y="3313"/>
              <a:ext cx="247" cy="5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Oval 116"/>
            <p:cNvSpPr>
              <a:spLocks noChangeArrowheads="1"/>
            </p:cNvSpPr>
            <p:nvPr/>
          </p:nvSpPr>
          <p:spPr bwMode="auto">
            <a:xfrm>
              <a:off x="3152" y="326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09" name="Oval 117"/>
            <p:cNvSpPr>
              <a:spLocks noChangeArrowheads="1"/>
            </p:cNvSpPr>
            <p:nvPr/>
          </p:nvSpPr>
          <p:spPr bwMode="auto">
            <a:xfrm>
              <a:off x="3645" y="305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10" name="Oval 118"/>
            <p:cNvSpPr>
              <a:spLocks noChangeArrowheads="1"/>
            </p:cNvSpPr>
            <p:nvPr/>
          </p:nvSpPr>
          <p:spPr bwMode="auto">
            <a:xfrm>
              <a:off x="4218" y="317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11" name="Oval 119"/>
            <p:cNvSpPr>
              <a:spLocks noChangeArrowheads="1"/>
            </p:cNvSpPr>
            <p:nvPr/>
          </p:nvSpPr>
          <p:spPr bwMode="auto">
            <a:xfrm>
              <a:off x="4443" y="378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12" name="Oval 120"/>
            <p:cNvSpPr>
              <a:spLocks noChangeArrowheads="1"/>
            </p:cNvSpPr>
            <p:nvPr/>
          </p:nvSpPr>
          <p:spPr bwMode="auto">
            <a:xfrm>
              <a:off x="4049" y="411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13" name="Oval 121"/>
            <p:cNvSpPr>
              <a:spLocks noChangeArrowheads="1"/>
            </p:cNvSpPr>
            <p:nvPr/>
          </p:nvSpPr>
          <p:spPr bwMode="auto">
            <a:xfrm>
              <a:off x="3423" y="399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4614" name="Oval 122"/>
            <p:cNvSpPr>
              <a:spLocks noChangeArrowheads="1"/>
            </p:cNvSpPr>
            <p:nvPr/>
          </p:nvSpPr>
          <p:spPr bwMode="auto">
            <a:xfrm>
              <a:off x="2937" y="380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4615" name="AutoShape 123"/>
            <p:cNvCxnSpPr>
              <a:cxnSpLocks noChangeShapeType="1"/>
              <a:stCxn id="24614" idx="5"/>
              <a:endCxn id="24613" idx="6"/>
            </p:cNvCxnSpPr>
            <p:nvPr/>
          </p:nvCxnSpPr>
          <p:spPr bwMode="auto">
            <a:xfrm>
              <a:off x="3007" y="3879"/>
              <a:ext cx="498" cy="1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6010275" y="4649788"/>
            <a:ext cx="2897188" cy="1774825"/>
            <a:chOff x="3786" y="2929"/>
            <a:chExt cx="1825" cy="1118"/>
          </a:xfrm>
        </p:grpSpPr>
        <p:sp>
          <p:nvSpPr>
            <p:cNvPr id="24590" name="Text Box 124"/>
            <p:cNvSpPr txBox="1">
              <a:spLocks noChangeArrowheads="1"/>
            </p:cNvSpPr>
            <p:nvPr/>
          </p:nvSpPr>
          <p:spPr bwMode="auto">
            <a:xfrm>
              <a:off x="3786" y="38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</a:p>
          </p:txBody>
        </p:sp>
        <p:sp>
          <p:nvSpPr>
            <p:cNvPr id="24591" name="Text Box 126"/>
            <p:cNvSpPr txBox="1">
              <a:spLocks noChangeArrowheads="1"/>
            </p:cNvSpPr>
            <p:nvPr/>
          </p:nvSpPr>
          <p:spPr bwMode="auto">
            <a:xfrm>
              <a:off x="4254" y="3670"/>
              <a:ext cx="2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</a:p>
          </p:txBody>
        </p:sp>
        <p:sp>
          <p:nvSpPr>
            <p:cNvPr id="24592" name="Text Box 127"/>
            <p:cNvSpPr txBox="1">
              <a:spLocks noChangeArrowheads="1"/>
            </p:cNvSpPr>
            <p:nvPr/>
          </p:nvSpPr>
          <p:spPr bwMode="auto">
            <a:xfrm>
              <a:off x="4849" y="38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  <p:sp>
          <p:nvSpPr>
            <p:cNvPr id="24593" name="Text Box 128"/>
            <p:cNvSpPr txBox="1">
              <a:spLocks noChangeArrowheads="1"/>
            </p:cNvSpPr>
            <p:nvPr/>
          </p:nvSpPr>
          <p:spPr bwMode="auto">
            <a:xfrm>
              <a:off x="4363" y="29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  <p:sp>
          <p:nvSpPr>
            <p:cNvPr id="24594" name="Text Box 129"/>
            <p:cNvSpPr txBox="1">
              <a:spLocks noChangeArrowheads="1"/>
            </p:cNvSpPr>
            <p:nvPr/>
          </p:nvSpPr>
          <p:spPr bwMode="auto">
            <a:xfrm>
              <a:off x="5196" y="296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</a:p>
          </p:txBody>
        </p:sp>
        <p:sp>
          <p:nvSpPr>
            <p:cNvPr id="24595" name="Text Box 130"/>
            <p:cNvSpPr txBox="1">
              <a:spLocks noChangeArrowheads="1"/>
            </p:cNvSpPr>
            <p:nvPr/>
          </p:nvSpPr>
          <p:spPr bwMode="auto">
            <a:xfrm>
              <a:off x="5415" y="35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</a:p>
          </p:txBody>
        </p:sp>
        <p:sp>
          <p:nvSpPr>
            <p:cNvPr id="24596" name="Text Box 125"/>
            <p:cNvSpPr txBox="1">
              <a:spLocks noChangeArrowheads="1"/>
            </p:cNvSpPr>
            <p:nvPr/>
          </p:nvSpPr>
          <p:spPr bwMode="auto">
            <a:xfrm>
              <a:off x="3915" y="30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70200" y="2284200"/>
              <a:ext cx="3406680" cy="1181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9040" y="2271960"/>
                <a:ext cx="3428280" cy="120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6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6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6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6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6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6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6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21" grpId="0" build="p"/>
      <p:bldP spid="416864" grpId="0"/>
      <p:bldP spid="416865" grpId="0"/>
      <p:bldP spid="416866" grpId="0"/>
      <p:bldP spid="416867" grpId="0"/>
      <p:bldP spid="416868" grpId="0"/>
      <p:bldP spid="416870" grpId="0"/>
      <p:bldP spid="4168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General Theorem[O2</a:t>
            </a:r>
            <a:r>
              <a:rPr lang="en-US" dirty="0"/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821" name="Rectangle 5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43025"/>
                <a:ext cx="8056563" cy="5265738"/>
              </a:xfrm>
            </p:spPr>
            <p:txBody>
              <a:bodyPr/>
              <a:lstStyle/>
              <a:p>
                <a:pPr eaLnBrk="1" hangingPunct="1"/>
                <a:r>
                  <a:rPr lang="en-US" altLang="zh-TW" dirty="0" smtClean="0">
                    <a:solidFill>
                      <a:schemeClr val="hlink"/>
                    </a:solidFill>
                  </a:rPr>
                  <a:t>Theorem: </a:t>
                </a:r>
                <a:r>
                  <a:rPr lang="en-US" altLang="zh-TW" dirty="0"/>
                  <a:t>If </a:t>
                </a:r>
                <a:r>
                  <a:rPr lang="en-US" altLang="zh-TW" dirty="0" smtClean="0"/>
                  <a:t>there is an ordering of vertices: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 smtClean="0"/>
                  <a:t> such that for every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 smtClean="0"/>
                  <a:t> the number of neighbors with smaller indices is at most k,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then the chromatic number of the graph is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at most</a:t>
                </a:r>
                <a:r>
                  <a:rPr lang="en-US" altLang="zh-TW" dirty="0"/>
                  <a:t> </a:t>
                </a:r>
                <a:r>
                  <a:rPr lang="en-US" altLang="zh-TW" i="1" dirty="0"/>
                  <a:t>k</a:t>
                </a:r>
                <a:r>
                  <a:rPr lang="en-US" altLang="zh-TW" dirty="0"/>
                  <a:t>+1.</a:t>
                </a:r>
              </a:p>
              <a:p>
                <a:pPr eaLnBrk="1" hangingPunct="1"/>
                <a:r>
                  <a:rPr lang="en-US" altLang="zh-TW" dirty="0">
                    <a:solidFill>
                      <a:schemeClr val="hlink"/>
                    </a:solidFill>
                  </a:rPr>
                  <a:t>Proof:</a:t>
                </a:r>
                <a:r>
                  <a:rPr lang="en-US" altLang="zh-TW" dirty="0"/>
                  <a:t> By coloring each vertex one by </a:t>
                </a:r>
                <a:r>
                  <a:rPr lang="en-US" altLang="zh-TW" dirty="0" smtClean="0"/>
                  <a:t>one according to the given order. </a:t>
                </a:r>
              </a:p>
              <a:p>
                <a:pPr eaLnBrk="1" hangingPunct="1"/>
                <a:endParaRPr lang="en-US" altLang="zh-TW" dirty="0"/>
              </a:p>
              <a:p>
                <a:pPr eaLnBrk="1" hangingPunct="1"/>
                <a:r>
                  <a:rPr lang="en-US" altLang="zh-TW" dirty="0" smtClean="0"/>
                  <a:t>When a vertex is colored, at most k vertices have received colors.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416821" name="Rectangle 5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43025"/>
                <a:ext cx="8056563" cy="5265738"/>
              </a:xfrm>
              <a:blipFill rotWithShape="1">
                <a:blip r:embed="rId2"/>
                <a:stretch>
                  <a:fillRect l="-983" t="-810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0200" y="471600"/>
              <a:ext cx="7860240" cy="5737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760" y="461520"/>
                <a:ext cx="7878960" cy="57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1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6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6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64"/>
          <p:cNvGrpSpPr>
            <a:grpSpLocks/>
          </p:cNvGrpSpPr>
          <p:nvPr/>
        </p:nvGrpSpPr>
        <p:grpSpPr bwMode="auto">
          <a:xfrm>
            <a:off x="160338" y="3063875"/>
            <a:ext cx="8686800" cy="2970213"/>
            <a:chOff x="160020" y="3063240"/>
            <a:chExt cx="8686800" cy="2970193"/>
          </a:xfrm>
        </p:grpSpPr>
        <p:grpSp>
          <p:nvGrpSpPr>
            <p:cNvPr id="25645" name="群組 59"/>
            <p:cNvGrpSpPr>
              <a:grpSpLocks/>
            </p:cNvGrpSpPr>
            <p:nvPr/>
          </p:nvGrpSpPr>
          <p:grpSpPr bwMode="auto">
            <a:xfrm>
              <a:off x="5474970" y="3063240"/>
              <a:ext cx="3371850" cy="2766060"/>
              <a:chOff x="5474970" y="3063240"/>
              <a:chExt cx="3371850" cy="2766060"/>
            </a:xfrm>
          </p:grpSpPr>
          <p:sp>
            <p:nvSpPr>
              <p:cNvPr id="25647" name="手繪多邊形 56"/>
              <p:cNvSpPr>
                <a:spLocks/>
              </p:cNvSpPr>
              <p:nvPr/>
            </p:nvSpPr>
            <p:spPr bwMode="auto">
              <a:xfrm>
                <a:off x="5932170" y="3091700"/>
                <a:ext cx="2914650" cy="2737600"/>
              </a:xfrm>
              <a:custGeom>
                <a:avLst/>
                <a:gdLst>
                  <a:gd name="T0" fmla="*/ 662940 w 2914650"/>
                  <a:gd name="T1" fmla="*/ 51550 h 2737600"/>
                  <a:gd name="T2" fmla="*/ 514350 w 2914650"/>
                  <a:gd name="T3" fmla="*/ 5830 h 2737600"/>
                  <a:gd name="T4" fmla="*/ 137160 w 2914650"/>
                  <a:gd name="T5" fmla="*/ 40120 h 2737600"/>
                  <a:gd name="T6" fmla="*/ 57150 w 2914650"/>
                  <a:gd name="T7" fmla="*/ 154420 h 2737600"/>
                  <a:gd name="T8" fmla="*/ 22860 w 2914650"/>
                  <a:gd name="T9" fmla="*/ 223000 h 2737600"/>
                  <a:gd name="T10" fmla="*/ 0 w 2914650"/>
                  <a:gd name="T11" fmla="*/ 337300 h 2737600"/>
                  <a:gd name="T12" fmla="*/ 45720 w 2914650"/>
                  <a:gd name="T13" fmla="*/ 623050 h 2737600"/>
                  <a:gd name="T14" fmla="*/ 102870 w 2914650"/>
                  <a:gd name="T15" fmla="*/ 703060 h 2737600"/>
                  <a:gd name="T16" fmla="*/ 217170 w 2914650"/>
                  <a:gd name="T17" fmla="*/ 863080 h 2737600"/>
                  <a:gd name="T18" fmla="*/ 365760 w 2914650"/>
                  <a:gd name="T19" fmla="*/ 1057390 h 2737600"/>
                  <a:gd name="T20" fmla="*/ 514350 w 2914650"/>
                  <a:gd name="T21" fmla="*/ 1183120 h 2737600"/>
                  <a:gd name="T22" fmla="*/ 640080 w 2914650"/>
                  <a:gd name="T23" fmla="*/ 1274560 h 2737600"/>
                  <a:gd name="T24" fmla="*/ 720090 w 2914650"/>
                  <a:gd name="T25" fmla="*/ 1366000 h 2737600"/>
                  <a:gd name="T26" fmla="*/ 800100 w 2914650"/>
                  <a:gd name="T27" fmla="*/ 1457440 h 2737600"/>
                  <a:gd name="T28" fmla="*/ 845820 w 2914650"/>
                  <a:gd name="T29" fmla="*/ 1548880 h 2737600"/>
                  <a:gd name="T30" fmla="*/ 880110 w 2914650"/>
                  <a:gd name="T31" fmla="*/ 1640320 h 2737600"/>
                  <a:gd name="T32" fmla="*/ 948690 w 2914650"/>
                  <a:gd name="T33" fmla="*/ 1754620 h 2737600"/>
                  <a:gd name="T34" fmla="*/ 982980 w 2914650"/>
                  <a:gd name="T35" fmla="*/ 1857490 h 2737600"/>
                  <a:gd name="T36" fmla="*/ 1005840 w 2914650"/>
                  <a:gd name="T37" fmla="*/ 2086090 h 2737600"/>
                  <a:gd name="T38" fmla="*/ 1040130 w 2914650"/>
                  <a:gd name="T39" fmla="*/ 2268970 h 2737600"/>
                  <a:gd name="T40" fmla="*/ 1085850 w 2914650"/>
                  <a:gd name="T41" fmla="*/ 2406130 h 2737600"/>
                  <a:gd name="T42" fmla="*/ 1131570 w 2914650"/>
                  <a:gd name="T43" fmla="*/ 2474710 h 2737600"/>
                  <a:gd name="T44" fmla="*/ 1188720 w 2914650"/>
                  <a:gd name="T45" fmla="*/ 2543290 h 2737600"/>
                  <a:gd name="T46" fmla="*/ 1257300 w 2914650"/>
                  <a:gd name="T47" fmla="*/ 2634730 h 2737600"/>
                  <a:gd name="T48" fmla="*/ 1383030 w 2914650"/>
                  <a:gd name="T49" fmla="*/ 2726170 h 2737600"/>
                  <a:gd name="T50" fmla="*/ 1691640 w 2914650"/>
                  <a:gd name="T51" fmla="*/ 2726170 h 2737600"/>
                  <a:gd name="T52" fmla="*/ 1760220 w 2914650"/>
                  <a:gd name="T53" fmla="*/ 2691880 h 2737600"/>
                  <a:gd name="T54" fmla="*/ 1908810 w 2914650"/>
                  <a:gd name="T55" fmla="*/ 2577580 h 2737600"/>
                  <a:gd name="T56" fmla="*/ 1977390 w 2914650"/>
                  <a:gd name="T57" fmla="*/ 2520430 h 2737600"/>
                  <a:gd name="T58" fmla="*/ 2114550 w 2914650"/>
                  <a:gd name="T59" fmla="*/ 2440420 h 2737600"/>
                  <a:gd name="T60" fmla="*/ 2217420 w 2914650"/>
                  <a:gd name="T61" fmla="*/ 2371840 h 2737600"/>
                  <a:gd name="T62" fmla="*/ 2331720 w 2914650"/>
                  <a:gd name="T63" fmla="*/ 2303260 h 2737600"/>
                  <a:gd name="T64" fmla="*/ 2446020 w 2914650"/>
                  <a:gd name="T65" fmla="*/ 2246110 h 2737600"/>
                  <a:gd name="T66" fmla="*/ 2628900 w 2914650"/>
                  <a:gd name="T67" fmla="*/ 2108950 h 2737600"/>
                  <a:gd name="T68" fmla="*/ 2720340 w 2914650"/>
                  <a:gd name="T69" fmla="*/ 2017510 h 2737600"/>
                  <a:gd name="T70" fmla="*/ 2800350 w 2914650"/>
                  <a:gd name="T71" fmla="*/ 1948930 h 2737600"/>
                  <a:gd name="T72" fmla="*/ 2891790 w 2914650"/>
                  <a:gd name="T73" fmla="*/ 1834630 h 2737600"/>
                  <a:gd name="T74" fmla="*/ 2914650 w 2914650"/>
                  <a:gd name="T75" fmla="*/ 1731760 h 2737600"/>
                  <a:gd name="T76" fmla="*/ 2891790 w 2914650"/>
                  <a:gd name="T77" fmla="*/ 828790 h 2737600"/>
                  <a:gd name="T78" fmla="*/ 2823210 w 2914650"/>
                  <a:gd name="T79" fmla="*/ 668770 h 2737600"/>
                  <a:gd name="T80" fmla="*/ 2754630 w 2914650"/>
                  <a:gd name="T81" fmla="*/ 565900 h 2737600"/>
                  <a:gd name="T82" fmla="*/ 2640330 w 2914650"/>
                  <a:gd name="T83" fmla="*/ 428740 h 2737600"/>
                  <a:gd name="T84" fmla="*/ 2526030 w 2914650"/>
                  <a:gd name="T85" fmla="*/ 360160 h 2737600"/>
                  <a:gd name="T86" fmla="*/ 2388870 w 2914650"/>
                  <a:gd name="T87" fmla="*/ 291580 h 2737600"/>
                  <a:gd name="T88" fmla="*/ 2000250 w 2914650"/>
                  <a:gd name="T89" fmla="*/ 223000 h 2737600"/>
                  <a:gd name="T90" fmla="*/ 1828800 w 2914650"/>
                  <a:gd name="T91" fmla="*/ 177280 h 2737600"/>
                  <a:gd name="T92" fmla="*/ 1543050 w 2914650"/>
                  <a:gd name="T93" fmla="*/ 154420 h 2737600"/>
                  <a:gd name="T94" fmla="*/ 1360170 w 2914650"/>
                  <a:gd name="T95" fmla="*/ 120130 h 2737600"/>
                  <a:gd name="T96" fmla="*/ 1017270 w 2914650"/>
                  <a:gd name="T97" fmla="*/ 85840 h 2737600"/>
                  <a:gd name="T98" fmla="*/ 697230 w 2914650"/>
                  <a:gd name="T99" fmla="*/ 62980 h 2737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914650"/>
                  <a:gd name="T151" fmla="*/ 0 h 2737600"/>
                  <a:gd name="T152" fmla="*/ 2914650 w 2914650"/>
                  <a:gd name="T153" fmla="*/ 2737600 h 27376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914650" h="2737600">
                    <a:moveTo>
                      <a:pt x="697230" y="62980"/>
                    </a:moveTo>
                    <a:cubicBezTo>
                      <a:pt x="668655" y="59170"/>
                      <a:pt x="674525" y="54860"/>
                      <a:pt x="662940" y="51550"/>
                    </a:cubicBezTo>
                    <a:cubicBezTo>
                      <a:pt x="647835" y="47234"/>
                      <a:pt x="632234" y="44740"/>
                      <a:pt x="617220" y="40120"/>
                    </a:cubicBezTo>
                    <a:cubicBezTo>
                      <a:pt x="582674" y="29490"/>
                      <a:pt x="514350" y="5830"/>
                      <a:pt x="514350" y="5830"/>
                    </a:cubicBezTo>
                    <a:cubicBezTo>
                      <a:pt x="385162" y="10998"/>
                      <a:pt x="286212" y="0"/>
                      <a:pt x="171450" y="28690"/>
                    </a:cubicBezTo>
                    <a:cubicBezTo>
                      <a:pt x="159761" y="31612"/>
                      <a:pt x="148590" y="36310"/>
                      <a:pt x="137160" y="40120"/>
                    </a:cubicBezTo>
                    <a:cubicBezTo>
                      <a:pt x="105640" y="71640"/>
                      <a:pt x="101228" y="71569"/>
                      <a:pt x="80010" y="108700"/>
                    </a:cubicBezTo>
                    <a:cubicBezTo>
                      <a:pt x="71556" y="123494"/>
                      <a:pt x="63862" y="138759"/>
                      <a:pt x="57150" y="154420"/>
                    </a:cubicBezTo>
                    <a:cubicBezTo>
                      <a:pt x="52404" y="165494"/>
                      <a:pt x="51108" y="177934"/>
                      <a:pt x="45720" y="188710"/>
                    </a:cubicBezTo>
                    <a:cubicBezTo>
                      <a:pt x="39577" y="200997"/>
                      <a:pt x="30480" y="211570"/>
                      <a:pt x="22860" y="223000"/>
                    </a:cubicBezTo>
                    <a:cubicBezTo>
                      <a:pt x="19050" y="245860"/>
                      <a:pt x="15975" y="268855"/>
                      <a:pt x="11430" y="291580"/>
                    </a:cubicBezTo>
                    <a:cubicBezTo>
                      <a:pt x="8349" y="306984"/>
                      <a:pt x="0" y="321591"/>
                      <a:pt x="0" y="337300"/>
                    </a:cubicBezTo>
                    <a:cubicBezTo>
                      <a:pt x="0" y="372156"/>
                      <a:pt x="9425" y="500730"/>
                      <a:pt x="22860" y="554470"/>
                    </a:cubicBezTo>
                    <a:cubicBezTo>
                      <a:pt x="28704" y="577847"/>
                      <a:pt x="38796" y="599970"/>
                      <a:pt x="45720" y="623050"/>
                    </a:cubicBezTo>
                    <a:cubicBezTo>
                      <a:pt x="50234" y="638097"/>
                      <a:pt x="48019" y="655987"/>
                      <a:pt x="57150" y="668770"/>
                    </a:cubicBezTo>
                    <a:cubicBezTo>
                      <a:pt x="68223" y="684272"/>
                      <a:pt x="89400" y="689590"/>
                      <a:pt x="102870" y="703060"/>
                    </a:cubicBezTo>
                    <a:cubicBezTo>
                      <a:pt x="167425" y="767615"/>
                      <a:pt x="90679" y="706566"/>
                      <a:pt x="137160" y="771640"/>
                    </a:cubicBezTo>
                    <a:cubicBezTo>
                      <a:pt x="243498" y="920513"/>
                      <a:pt x="128276" y="720849"/>
                      <a:pt x="217170" y="863080"/>
                    </a:cubicBezTo>
                    <a:cubicBezTo>
                      <a:pt x="284142" y="970235"/>
                      <a:pt x="199968" y="854999"/>
                      <a:pt x="262890" y="943090"/>
                    </a:cubicBezTo>
                    <a:cubicBezTo>
                      <a:pt x="307629" y="1005725"/>
                      <a:pt x="298895" y="990525"/>
                      <a:pt x="365760" y="1057390"/>
                    </a:cubicBezTo>
                    <a:cubicBezTo>
                      <a:pt x="421194" y="1112824"/>
                      <a:pt x="393547" y="1091155"/>
                      <a:pt x="445770" y="1125970"/>
                    </a:cubicBezTo>
                    <a:cubicBezTo>
                      <a:pt x="501465" y="1209512"/>
                      <a:pt x="427340" y="1110611"/>
                      <a:pt x="514350" y="1183120"/>
                    </a:cubicBezTo>
                    <a:cubicBezTo>
                      <a:pt x="524903" y="1191914"/>
                      <a:pt x="526780" y="1208470"/>
                      <a:pt x="537210" y="1217410"/>
                    </a:cubicBezTo>
                    <a:cubicBezTo>
                      <a:pt x="570468" y="1245917"/>
                      <a:pt x="604020" y="1252924"/>
                      <a:pt x="640080" y="1274560"/>
                    </a:cubicBezTo>
                    <a:cubicBezTo>
                      <a:pt x="663639" y="1288695"/>
                      <a:pt x="685800" y="1305040"/>
                      <a:pt x="708660" y="1320280"/>
                    </a:cubicBezTo>
                    <a:cubicBezTo>
                      <a:pt x="712470" y="1335520"/>
                      <a:pt x="711376" y="1352929"/>
                      <a:pt x="720090" y="1366000"/>
                    </a:cubicBezTo>
                    <a:cubicBezTo>
                      <a:pt x="727710" y="1377430"/>
                      <a:pt x="745334" y="1378522"/>
                      <a:pt x="754380" y="1388860"/>
                    </a:cubicBezTo>
                    <a:cubicBezTo>
                      <a:pt x="772472" y="1409537"/>
                      <a:pt x="784860" y="1434580"/>
                      <a:pt x="800100" y="1457440"/>
                    </a:cubicBezTo>
                    <a:cubicBezTo>
                      <a:pt x="807720" y="1468870"/>
                      <a:pt x="817858" y="1478975"/>
                      <a:pt x="822960" y="1491730"/>
                    </a:cubicBezTo>
                    <a:cubicBezTo>
                      <a:pt x="830580" y="1510780"/>
                      <a:pt x="839332" y="1529415"/>
                      <a:pt x="845820" y="1548880"/>
                    </a:cubicBezTo>
                    <a:cubicBezTo>
                      <a:pt x="850788" y="1563783"/>
                      <a:pt x="851734" y="1579891"/>
                      <a:pt x="857250" y="1594600"/>
                    </a:cubicBezTo>
                    <a:cubicBezTo>
                      <a:pt x="863233" y="1610554"/>
                      <a:pt x="873398" y="1624659"/>
                      <a:pt x="880110" y="1640320"/>
                    </a:cubicBezTo>
                    <a:cubicBezTo>
                      <a:pt x="884856" y="1651394"/>
                      <a:pt x="885562" y="1664149"/>
                      <a:pt x="891540" y="1674610"/>
                    </a:cubicBezTo>
                    <a:cubicBezTo>
                      <a:pt x="899983" y="1689386"/>
                      <a:pt x="939845" y="1734718"/>
                      <a:pt x="948690" y="1754620"/>
                    </a:cubicBezTo>
                    <a:cubicBezTo>
                      <a:pt x="958477" y="1776640"/>
                      <a:pt x="963930" y="1800340"/>
                      <a:pt x="971550" y="1823200"/>
                    </a:cubicBezTo>
                    <a:lnTo>
                      <a:pt x="982980" y="1857490"/>
                    </a:lnTo>
                    <a:cubicBezTo>
                      <a:pt x="986790" y="1922260"/>
                      <a:pt x="987954" y="1987240"/>
                      <a:pt x="994410" y="2051800"/>
                    </a:cubicBezTo>
                    <a:cubicBezTo>
                      <a:pt x="995609" y="2063788"/>
                      <a:pt x="1004248" y="2074147"/>
                      <a:pt x="1005840" y="2086090"/>
                    </a:cubicBezTo>
                    <a:cubicBezTo>
                      <a:pt x="1011903" y="2131566"/>
                      <a:pt x="1008815" y="2178157"/>
                      <a:pt x="1017270" y="2223250"/>
                    </a:cubicBezTo>
                    <a:cubicBezTo>
                      <a:pt x="1020410" y="2239997"/>
                      <a:pt x="1033418" y="2253309"/>
                      <a:pt x="1040130" y="2268970"/>
                    </a:cubicBezTo>
                    <a:cubicBezTo>
                      <a:pt x="1044876" y="2280044"/>
                      <a:pt x="1048250" y="2291675"/>
                      <a:pt x="1051560" y="2303260"/>
                    </a:cubicBezTo>
                    <a:cubicBezTo>
                      <a:pt x="1082204" y="2410513"/>
                      <a:pt x="1038560" y="2280024"/>
                      <a:pt x="1085850" y="2406130"/>
                    </a:cubicBezTo>
                    <a:cubicBezTo>
                      <a:pt x="1090080" y="2417411"/>
                      <a:pt x="1090597" y="2430395"/>
                      <a:pt x="1097280" y="2440420"/>
                    </a:cubicBezTo>
                    <a:cubicBezTo>
                      <a:pt x="1106246" y="2453870"/>
                      <a:pt x="1122175" y="2461556"/>
                      <a:pt x="1131570" y="2474710"/>
                    </a:cubicBezTo>
                    <a:cubicBezTo>
                      <a:pt x="1141474" y="2488575"/>
                      <a:pt x="1143522" y="2507340"/>
                      <a:pt x="1154430" y="2520430"/>
                    </a:cubicBezTo>
                    <a:cubicBezTo>
                      <a:pt x="1163224" y="2530983"/>
                      <a:pt x="1178167" y="2534496"/>
                      <a:pt x="1188720" y="2543290"/>
                    </a:cubicBezTo>
                    <a:cubicBezTo>
                      <a:pt x="1201138" y="2553638"/>
                      <a:pt x="1213311" y="2564648"/>
                      <a:pt x="1223010" y="2577580"/>
                    </a:cubicBezTo>
                    <a:cubicBezTo>
                      <a:pt x="1236340" y="2595353"/>
                      <a:pt x="1240862" y="2619786"/>
                      <a:pt x="1257300" y="2634730"/>
                    </a:cubicBezTo>
                    <a:cubicBezTo>
                      <a:pt x="1283896" y="2658908"/>
                      <a:pt x="1323324" y="2666464"/>
                      <a:pt x="1348740" y="2691880"/>
                    </a:cubicBezTo>
                    <a:cubicBezTo>
                      <a:pt x="1360170" y="2703310"/>
                      <a:pt x="1369580" y="2717204"/>
                      <a:pt x="1383030" y="2726170"/>
                    </a:cubicBezTo>
                    <a:cubicBezTo>
                      <a:pt x="1393055" y="2732853"/>
                      <a:pt x="1405890" y="2733790"/>
                      <a:pt x="1417320" y="2737600"/>
                    </a:cubicBezTo>
                    <a:cubicBezTo>
                      <a:pt x="1508760" y="2733790"/>
                      <a:pt x="1600680" y="2736277"/>
                      <a:pt x="1691640" y="2726170"/>
                    </a:cubicBezTo>
                    <a:cubicBezTo>
                      <a:pt x="1705293" y="2724653"/>
                      <a:pt x="1713643" y="2709453"/>
                      <a:pt x="1725930" y="2703310"/>
                    </a:cubicBezTo>
                    <a:cubicBezTo>
                      <a:pt x="1736706" y="2697922"/>
                      <a:pt x="1749444" y="2697268"/>
                      <a:pt x="1760220" y="2691880"/>
                    </a:cubicBezTo>
                    <a:cubicBezTo>
                      <a:pt x="1848850" y="2647565"/>
                      <a:pt x="1742611" y="2686320"/>
                      <a:pt x="1828800" y="2657590"/>
                    </a:cubicBezTo>
                    <a:cubicBezTo>
                      <a:pt x="1888236" y="2578342"/>
                      <a:pt x="1834134" y="2641588"/>
                      <a:pt x="1908810" y="2577580"/>
                    </a:cubicBezTo>
                    <a:cubicBezTo>
                      <a:pt x="1921083" y="2567060"/>
                      <a:pt x="1930682" y="2553638"/>
                      <a:pt x="1943100" y="2543290"/>
                    </a:cubicBezTo>
                    <a:cubicBezTo>
                      <a:pt x="1953653" y="2534496"/>
                      <a:pt x="1966212" y="2528415"/>
                      <a:pt x="1977390" y="2520430"/>
                    </a:cubicBezTo>
                    <a:cubicBezTo>
                      <a:pt x="1992892" y="2509357"/>
                      <a:pt x="2006655" y="2495739"/>
                      <a:pt x="2023110" y="2486140"/>
                    </a:cubicBezTo>
                    <a:cubicBezTo>
                      <a:pt x="2052546" y="2468969"/>
                      <a:pt x="2114550" y="2440420"/>
                      <a:pt x="2114550" y="2440420"/>
                    </a:cubicBezTo>
                    <a:cubicBezTo>
                      <a:pt x="2122170" y="2428990"/>
                      <a:pt x="2126857" y="2414924"/>
                      <a:pt x="2137410" y="2406130"/>
                    </a:cubicBezTo>
                    <a:cubicBezTo>
                      <a:pt x="2164169" y="2383831"/>
                      <a:pt x="2187993" y="2384452"/>
                      <a:pt x="2217420" y="2371840"/>
                    </a:cubicBezTo>
                    <a:cubicBezTo>
                      <a:pt x="2316289" y="2329468"/>
                      <a:pt x="2217014" y="2364355"/>
                      <a:pt x="2297430" y="2337550"/>
                    </a:cubicBezTo>
                    <a:cubicBezTo>
                      <a:pt x="2308860" y="2326120"/>
                      <a:pt x="2318270" y="2312226"/>
                      <a:pt x="2331720" y="2303260"/>
                    </a:cubicBezTo>
                    <a:cubicBezTo>
                      <a:pt x="2341745" y="2296577"/>
                      <a:pt x="2356602" y="2299356"/>
                      <a:pt x="2366010" y="2291830"/>
                    </a:cubicBezTo>
                    <a:cubicBezTo>
                      <a:pt x="2438889" y="2233527"/>
                      <a:pt x="2319903" y="2271333"/>
                      <a:pt x="2446020" y="2246110"/>
                    </a:cubicBezTo>
                    <a:cubicBezTo>
                      <a:pt x="2568551" y="2164422"/>
                      <a:pt x="2382589" y="2291635"/>
                      <a:pt x="2514600" y="2188960"/>
                    </a:cubicBezTo>
                    <a:cubicBezTo>
                      <a:pt x="2531404" y="2175891"/>
                      <a:pt x="2608091" y="2129759"/>
                      <a:pt x="2628900" y="2108950"/>
                    </a:cubicBezTo>
                    <a:cubicBezTo>
                      <a:pt x="2718810" y="2019040"/>
                      <a:pt x="2573700" y="2133995"/>
                      <a:pt x="2686050" y="2040370"/>
                    </a:cubicBezTo>
                    <a:cubicBezTo>
                      <a:pt x="2696603" y="2031576"/>
                      <a:pt x="2709787" y="2026304"/>
                      <a:pt x="2720340" y="2017510"/>
                    </a:cubicBezTo>
                    <a:cubicBezTo>
                      <a:pt x="2732758" y="2007162"/>
                      <a:pt x="2742357" y="1993740"/>
                      <a:pt x="2754630" y="1983220"/>
                    </a:cubicBezTo>
                    <a:cubicBezTo>
                      <a:pt x="2769094" y="1970822"/>
                      <a:pt x="2786880" y="1962400"/>
                      <a:pt x="2800350" y="1948930"/>
                    </a:cubicBezTo>
                    <a:cubicBezTo>
                      <a:pt x="2841528" y="1907752"/>
                      <a:pt x="2825050" y="1907860"/>
                      <a:pt x="2857500" y="1868920"/>
                    </a:cubicBezTo>
                    <a:cubicBezTo>
                      <a:pt x="2867848" y="1856502"/>
                      <a:pt x="2880360" y="1846060"/>
                      <a:pt x="2891790" y="1834630"/>
                    </a:cubicBezTo>
                    <a:cubicBezTo>
                      <a:pt x="2895600" y="1815580"/>
                      <a:pt x="2899006" y="1796445"/>
                      <a:pt x="2903220" y="1777480"/>
                    </a:cubicBezTo>
                    <a:cubicBezTo>
                      <a:pt x="2906628" y="1762145"/>
                      <a:pt x="2914650" y="1747469"/>
                      <a:pt x="2914650" y="1731760"/>
                    </a:cubicBezTo>
                    <a:cubicBezTo>
                      <a:pt x="2914650" y="1449794"/>
                      <a:pt x="2910356" y="1167815"/>
                      <a:pt x="2903220" y="885940"/>
                    </a:cubicBezTo>
                    <a:cubicBezTo>
                      <a:pt x="2902728" y="866519"/>
                      <a:pt x="2898611" y="846980"/>
                      <a:pt x="2891790" y="828790"/>
                    </a:cubicBezTo>
                    <a:cubicBezTo>
                      <a:pt x="2831677" y="668490"/>
                      <a:pt x="2900085" y="909258"/>
                      <a:pt x="2857500" y="760210"/>
                    </a:cubicBezTo>
                    <a:cubicBezTo>
                      <a:pt x="2827396" y="654844"/>
                      <a:pt x="2868868" y="775306"/>
                      <a:pt x="2823210" y="668770"/>
                    </a:cubicBezTo>
                    <a:cubicBezTo>
                      <a:pt x="2818464" y="657696"/>
                      <a:pt x="2818463" y="644505"/>
                      <a:pt x="2811780" y="634480"/>
                    </a:cubicBezTo>
                    <a:cubicBezTo>
                      <a:pt x="2761223" y="558644"/>
                      <a:pt x="2792026" y="640692"/>
                      <a:pt x="2754630" y="565900"/>
                    </a:cubicBezTo>
                    <a:cubicBezTo>
                      <a:pt x="2728855" y="514350"/>
                      <a:pt x="2761286" y="546455"/>
                      <a:pt x="2720340" y="497320"/>
                    </a:cubicBezTo>
                    <a:cubicBezTo>
                      <a:pt x="2695905" y="467998"/>
                      <a:pt x="2671492" y="450999"/>
                      <a:pt x="2640330" y="428740"/>
                    </a:cubicBezTo>
                    <a:cubicBezTo>
                      <a:pt x="2629152" y="420755"/>
                      <a:pt x="2616593" y="414674"/>
                      <a:pt x="2606040" y="405880"/>
                    </a:cubicBezTo>
                    <a:cubicBezTo>
                      <a:pt x="2547671" y="357239"/>
                      <a:pt x="2600037" y="378662"/>
                      <a:pt x="2526030" y="360160"/>
                    </a:cubicBezTo>
                    <a:cubicBezTo>
                      <a:pt x="2433489" y="298466"/>
                      <a:pt x="2556733" y="375076"/>
                      <a:pt x="2446020" y="325870"/>
                    </a:cubicBezTo>
                    <a:cubicBezTo>
                      <a:pt x="2425719" y="316847"/>
                      <a:pt x="2409819" y="298974"/>
                      <a:pt x="2388870" y="291580"/>
                    </a:cubicBezTo>
                    <a:cubicBezTo>
                      <a:pt x="2344430" y="275895"/>
                      <a:pt x="2251710" y="257290"/>
                      <a:pt x="2251710" y="257290"/>
                    </a:cubicBezTo>
                    <a:cubicBezTo>
                      <a:pt x="2154514" y="192493"/>
                      <a:pt x="2244809" y="244266"/>
                      <a:pt x="2000250" y="223000"/>
                    </a:cubicBezTo>
                    <a:cubicBezTo>
                      <a:pt x="1972302" y="220570"/>
                      <a:pt x="1946838" y="207394"/>
                      <a:pt x="1920240" y="200140"/>
                    </a:cubicBezTo>
                    <a:cubicBezTo>
                      <a:pt x="1889929" y="191873"/>
                      <a:pt x="1859280" y="184900"/>
                      <a:pt x="1828800" y="177280"/>
                    </a:cubicBezTo>
                    <a:cubicBezTo>
                      <a:pt x="1813560" y="173470"/>
                      <a:pt x="1798771" y="166597"/>
                      <a:pt x="1783080" y="165850"/>
                    </a:cubicBezTo>
                    <a:lnTo>
                      <a:pt x="1543050" y="154420"/>
                    </a:lnTo>
                    <a:cubicBezTo>
                      <a:pt x="1308045" y="115253"/>
                      <a:pt x="1599258" y="165662"/>
                      <a:pt x="1428750" y="131560"/>
                    </a:cubicBezTo>
                    <a:cubicBezTo>
                      <a:pt x="1406025" y="127015"/>
                      <a:pt x="1382793" y="125157"/>
                      <a:pt x="1360170" y="120130"/>
                    </a:cubicBezTo>
                    <a:cubicBezTo>
                      <a:pt x="1348409" y="117516"/>
                      <a:pt x="1337734" y="110855"/>
                      <a:pt x="1325880" y="108700"/>
                    </a:cubicBezTo>
                    <a:cubicBezTo>
                      <a:pt x="1233162" y="91842"/>
                      <a:pt x="1098380" y="90475"/>
                      <a:pt x="1017270" y="85840"/>
                    </a:cubicBezTo>
                    <a:lnTo>
                      <a:pt x="834390" y="74410"/>
                    </a:lnTo>
                    <a:cubicBezTo>
                      <a:pt x="680996" y="62139"/>
                      <a:pt x="725805" y="66790"/>
                      <a:pt x="697230" y="62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文字方塊 57"/>
              <p:cNvSpPr txBox="1">
                <a:spLocks noChangeArrowheads="1"/>
              </p:cNvSpPr>
              <p:nvPr/>
            </p:nvSpPr>
            <p:spPr bwMode="auto">
              <a:xfrm>
                <a:off x="5474970" y="3063240"/>
                <a:ext cx="45076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>
                    <a:solidFill>
                      <a:srgbClr val="FF0066"/>
                    </a:solidFill>
                  </a:rPr>
                  <a:t>K</a:t>
                </a:r>
                <a:r>
                  <a:rPr lang="en-US" altLang="zh-TW" sz="2000" baseline="-25000">
                    <a:solidFill>
                      <a:srgbClr val="FF0066"/>
                    </a:solidFill>
                  </a:rPr>
                  <a:t>4</a:t>
                </a:r>
                <a:endParaRPr lang="zh-TW" altLang="en-US" sz="2000" baseline="-25000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25646" name="文字方塊 63"/>
            <p:cNvSpPr txBox="1">
              <a:spLocks noChangeArrowheads="1"/>
            </p:cNvSpPr>
            <p:nvPr/>
          </p:nvSpPr>
          <p:spPr bwMode="auto">
            <a:xfrm>
              <a:off x="160020" y="5017770"/>
              <a:ext cx="499491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We got a K4 as a subgraph, so 4 colors will be needed, it turns out 4 colors are sufficient.</a:t>
              </a:r>
              <a:endParaRPr lang="zh-TW" altLang="en-US" sz="200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457200" y="1131888"/>
            <a:ext cx="8229600" cy="22748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/>
              <a:t>Scheduling final exams: 7 finals (1 – 7), the following exams have common students: 1 and 2; 1 and 3; 1 and 4; 1 and 7; 2 and 3; 2 and 4; 2 and 5; 2 and 7; 3 and 4; 3 and 6; 3 and 7; 4 and 5; 4 and 6; 5 and 6; 5 and 7; 6 and 7. What is the minimum number of time slots needed to schedule all exams?</a:t>
            </a:r>
            <a:endParaRPr lang="zh-TW" altLang="en-US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31788" y="3578225"/>
            <a:ext cx="34051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Vertex: Exam</a:t>
            </a:r>
          </a:p>
          <a:p>
            <a:pPr eaLnBrk="1" hangingPunct="1"/>
            <a:r>
              <a:rPr lang="en-US" altLang="zh-TW" sz="2000"/>
              <a:t>Edge between two exams: if they have common students</a:t>
            </a:r>
          </a:p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To find chromatic number?</a:t>
            </a: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77825" y="6057900"/>
            <a:ext cx="809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66"/>
                </a:solidFill>
              </a:rPr>
              <a:t>Remark: finding the chromatic number of an arbitrary graph is difficult.</a:t>
            </a:r>
            <a:endParaRPr lang="zh-TW" altLang="en-US" sz="2000">
              <a:solidFill>
                <a:srgbClr val="FF0066"/>
              </a:solidFill>
            </a:endParaRPr>
          </a:p>
        </p:txBody>
      </p:sp>
      <p:grpSp>
        <p:nvGrpSpPr>
          <p:cNvPr id="7" name="群組 54"/>
          <p:cNvGrpSpPr>
            <a:grpSpLocks/>
          </p:cNvGrpSpPr>
          <p:nvPr/>
        </p:nvGrpSpPr>
        <p:grpSpPr bwMode="auto">
          <a:xfrm>
            <a:off x="4533900" y="3165475"/>
            <a:ext cx="4302125" cy="2552700"/>
            <a:chOff x="4533900" y="3166110"/>
            <a:chExt cx="4301976" cy="2552462"/>
          </a:xfrm>
        </p:grpSpPr>
        <p:sp>
          <p:nvSpPr>
            <p:cNvPr id="25615" name="橢圓 5"/>
            <p:cNvSpPr>
              <a:spLocks noChangeArrowheads="1"/>
            </p:cNvSpPr>
            <p:nvPr/>
          </p:nvSpPr>
          <p:spPr bwMode="auto">
            <a:xfrm>
              <a:off x="6377940" y="336042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6" name="文字方塊 6"/>
            <p:cNvSpPr txBox="1">
              <a:spLocks noChangeArrowheads="1"/>
            </p:cNvSpPr>
            <p:nvPr/>
          </p:nvSpPr>
          <p:spPr bwMode="auto">
            <a:xfrm>
              <a:off x="6115050" y="316611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1</a:t>
              </a:r>
              <a:endParaRPr lang="zh-TW" altLang="en-US"/>
            </a:p>
          </p:txBody>
        </p:sp>
        <p:sp>
          <p:nvSpPr>
            <p:cNvPr id="25617" name="橢圓 7"/>
            <p:cNvSpPr>
              <a:spLocks noChangeArrowheads="1"/>
            </p:cNvSpPr>
            <p:nvPr/>
          </p:nvSpPr>
          <p:spPr bwMode="auto">
            <a:xfrm>
              <a:off x="7879080" y="378714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8" name="文字方塊 8"/>
            <p:cNvSpPr txBox="1">
              <a:spLocks noChangeArrowheads="1"/>
            </p:cNvSpPr>
            <p:nvPr/>
          </p:nvSpPr>
          <p:spPr bwMode="auto">
            <a:xfrm>
              <a:off x="8016240" y="351282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2</a:t>
              </a:r>
              <a:endParaRPr lang="zh-TW" altLang="en-US"/>
            </a:p>
          </p:txBody>
        </p:sp>
        <p:sp>
          <p:nvSpPr>
            <p:cNvPr id="25619" name="橢圓 9"/>
            <p:cNvSpPr>
              <a:spLocks noChangeArrowheads="1"/>
            </p:cNvSpPr>
            <p:nvPr/>
          </p:nvSpPr>
          <p:spPr bwMode="auto">
            <a:xfrm>
              <a:off x="8385810" y="445389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0" name="文字方塊 10"/>
            <p:cNvSpPr txBox="1">
              <a:spLocks noChangeArrowheads="1"/>
            </p:cNvSpPr>
            <p:nvPr/>
          </p:nvSpPr>
          <p:spPr bwMode="auto">
            <a:xfrm>
              <a:off x="8522970" y="425958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3</a:t>
              </a:r>
              <a:endParaRPr lang="zh-TW" altLang="en-US"/>
            </a:p>
          </p:txBody>
        </p:sp>
        <p:sp>
          <p:nvSpPr>
            <p:cNvPr id="25621" name="橢圓 11"/>
            <p:cNvSpPr>
              <a:spLocks noChangeArrowheads="1"/>
            </p:cNvSpPr>
            <p:nvPr/>
          </p:nvSpPr>
          <p:spPr bwMode="auto">
            <a:xfrm>
              <a:off x="7292340" y="524637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2" name="文字方塊 12"/>
            <p:cNvSpPr txBox="1">
              <a:spLocks noChangeArrowheads="1"/>
            </p:cNvSpPr>
            <p:nvPr/>
          </p:nvSpPr>
          <p:spPr bwMode="auto">
            <a:xfrm>
              <a:off x="7040880" y="534924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4</a:t>
              </a:r>
              <a:endParaRPr lang="zh-TW" altLang="en-US"/>
            </a:p>
          </p:txBody>
        </p:sp>
        <p:sp>
          <p:nvSpPr>
            <p:cNvPr id="25623" name="橢圓 13"/>
            <p:cNvSpPr>
              <a:spLocks noChangeArrowheads="1"/>
            </p:cNvSpPr>
            <p:nvPr/>
          </p:nvSpPr>
          <p:spPr bwMode="auto">
            <a:xfrm>
              <a:off x="5958840" y="527304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4" name="文字方塊 14"/>
            <p:cNvSpPr txBox="1">
              <a:spLocks noChangeArrowheads="1"/>
            </p:cNvSpPr>
            <p:nvPr/>
          </p:nvSpPr>
          <p:spPr bwMode="auto">
            <a:xfrm>
              <a:off x="5684520" y="533019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5</a:t>
              </a:r>
              <a:endParaRPr lang="zh-TW" altLang="en-US"/>
            </a:p>
          </p:txBody>
        </p:sp>
        <p:sp>
          <p:nvSpPr>
            <p:cNvPr id="25625" name="橢圓 15"/>
            <p:cNvSpPr>
              <a:spLocks noChangeArrowheads="1"/>
            </p:cNvSpPr>
            <p:nvPr/>
          </p:nvSpPr>
          <p:spPr bwMode="auto">
            <a:xfrm>
              <a:off x="4796790" y="455676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6" name="文字方塊 16"/>
            <p:cNvSpPr txBox="1">
              <a:spLocks noChangeArrowheads="1"/>
            </p:cNvSpPr>
            <p:nvPr/>
          </p:nvSpPr>
          <p:spPr bwMode="auto">
            <a:xfrm>
              <a:off x="4533900" y="43624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6</a:t>
              </a:r>
              <a:endParaRPr lang="zh-TW" altLang="en-US"/>
            </a:p>
          </p:txBody>
        </p:sp>
        <p:sp>
          <p:nvSpPr>
            <p:cNvPr id="25627" name="橢圓 17"/>
            <p:cNvSpPr>
              <a:spLocks noChangeArrowheads="1"/>
            </p:cNvSpPr>
            <p:nvPr/>
          </p:nvSpPr>
          <p:spPr bwMode="auto">
            <a:xfrm>
              <a:off x="5612130" y="3840480"/>
              <a:ext cx="160020" cy="1485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8" name="文字方塊 18"/>
            <p:cNvSpPr txBox="1">
              <a:spLocks noChangeArrowheads="1"/>
            </p:cNvSpPr>
            <p:nvPr/>
          </p:nvSpPr>
          <p:spPr bwMode="auto">
            <a:xfrm>
              <a:off x="5349240" y="364617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7</a:t>
              </a:r>
              <a:endParaRPr lang="zh-TW" altLang="en-US"/>
            </a:p>
          </p:txBody>
        </p:sp>
        <p:cxnSp>
          <p:nvCxnSpPr>
            <p:cNvPr id="25629" name="直線接點 22"/>
            <p:cNvCxnSpPr>
              <a:cxnSpLocks noChangeShapeType="1"/>
              <a:stCxn id="25615" idx="6"/>
              <a:endCxn id="25617" idx="1"/>
            </p:cNvCxnSpPr>
            <p:nvPr/>
          </p:nvCxnSpPr>
          <p:spPr bwMode="auto">
            <a:xfrm>
              <a:off x="6537960" y="3434715"/>
              <a:ext cx="1364554" cy="3741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0" name="直線接點 24"/>
            <p:cNvCxnSpPr>
              <a:cxnSpLocks noChangeShapeType="1"/>
              <a:stCxn id="25617" idx="4"/>
              <a:endCxn id="25619" idx="1"/>
            </p:cNvCxnSpPr>
            <p:nvPr/>
          </p:nvCxnSpPr>
          <p:spPr bwMode="auto">
            <a:xfrm rot="16200000" flipH="1">
              <a:off x="7914207" y="3980613"/>
              <a:ext cx="539920" cy="45015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1" name="直線接點 26"/>
            <p:cNvCxnSpPr>
              <a:cxnSpLocks noChangeShapeType="1"/>
              <a:stCxn id="25619" idx="4"/>
              <a:endCxn id="25621" idx="0"/>
            </p:cNvCxnSpPr>
            <p:nvPr/>
          </p:nvCxnSpPr>
          <p:spPr bwMode="auto">
            <a:xfrm rot="5400000">
              <a:off x="7597140" y="4377690"/>
              <a:ext cx="643890" cy="10934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2" name="直線接點 28"/>
            <p:cNvCxnSpPr>
              <a:cxnSpLocks noChangeShapeType="1"/>
              <a:stCxn id="25621" idx="2"/>
              <a:endCxn id="25623" idx="6"/>
            </p:cNvCxnSpPr>
            <p:nvPr/>
          </p:nvCxnSpPr>
          <p:spPr bwMode="auto">
            <a:xfrm rot="10800000" flipV="1">
              <a:off x="6118860" y="5320665"/>
              <a:ext cx="1173480" cy="2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直線接點 30"/>
            <p:cNvCxnSpPr>
              <a:cxnSpLocks noChangeShapeType="1"/>
              <a:stCxn id="25623" idx="1"/>
              <a:endCxn id="25625" idx="5"/>
            </p:cNvCxnSpPr>
            <p:nvPr/>
          </p:nvCxnSpPr>
          <p:spPr bwMode="auto">
            <a:xfrm rot="16200000" flipV="1">
              <a:off x="5152220" y="4464746"/>
              <a:ext cx="611210" cy="10488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4" name="直線接點 32"/>
            <p:cNvCxnSpPr>
              <a:cxnSpLocks noChangeShapeType="1"/>
              <a:stCxn id="25625" idx="7"/>
              <a:endCxn id="25627" idx="3"/>
            </p:cNvCxnSpPr>
            <p:nvPr/>
          </p:nvCxnSpPr>
          <p:spPr bwMode="auto">
            <a:xfrm rot="5400000" flipH="1" flipV="1">
              <a:off x="4978865" y="3921821"/>
              <a:ext cx="611210" cy="7021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5" name="直線接點 34"/>
            <p:cNvCxnSpPr>
              <a:cxnSpLocks noChangeShapeType="1"/>
              <a:stCxn id="25627" idx="7"/>
            </p:cNvCxnSpPr>
            <p:nvPr/>
          </p:nvCxnSpPr>
          <p:spPr bwMode="auto">
            <a:xfrm rot="5400000" flipH="1" flipV="1">
              <a:off x="5915288" y="3331008"/>
              <a:ext cx="364660" cy="697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直線接點 36"/>
            <p:cNvCxnSpPr>
              <a:cxnSpLocks noChangeShapeType="1"/>
              <a:stCxn id="25627" idx="6"/>
              <a:endCxn id="25617" idx="2"/>
            </p:cNvCxnSpPr>
            <p:nvPr/>
          </p:nvCxnSpPr>
          <p:spPr bwMode="auto">
            <a:xfrm flipV="1">
              <a:off x="5772150" y="3861435"/>
              <a:ext cx="2106930" cy="533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7" name="直線接點 38"/>
            <p:cNvCxnSpPr>
              <a:cxnSpLocks noChangeShapeType="1"/>
              <a:stCxn id="25625" idx="6"/>
              <a:endCxn id="25619" idx="3"/>
            </p:cNvCxnSpPr>
            <p:nvPr/>
          </p:nvCxnSpPr>
          <p:spPr bwMode="auto">
            <a:xfrm flipV="1">
              <a:off x="4956810" y="4580720"/>
              <a:ext cx="3452434" cy="5033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直線接點 40"/>
            <p:cNvCxnSpPr>
              <a:cxnSpLocks noChangeShapeType="1"/>
              <a:stCxn id="25615" idx="5"/>
              <a:endCxn id="25619" idx="3"/>
            </p:cNvCxnSpPr>
            <p:nvPr/>
          </p:nvCxnSpPr>
          <p:spPr bwMode="auto">
            <a:xfrm rot="16200000" flipH="1">
              <a:off x="6915150" y="3086626"/>
              <a:ext cx="1093470" cy="18947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9" name="直線接點 42"/>
            <p:cNvCxnSpPr>
              <a:cxnSpLocks noChangeShapeType="1"/>
              <a:stCxn id="25615" idx="4"/>
              <a:endCxn id="25621" idx="0"/>
            </p:cNvCxnSpPr>
            <p:nvPr/>
          </p:nvCxnSpPr>
          <p:spPr bwMode="auto">
            <a:xfrm rot="16200000" flipH="1">
              <a:off x="6046470" y="3920490"/>
              <a:ext cx="173736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直線接點 44"/>
            <p:cNvCxnSpPr>
              <a:cxnSpLocks noChangeShapeType="1"/>
              <a:stCxn id="25617" idx="2"/>
              <a:endCxn id="25623" idx="7"/>
            </p:cNvCxnSpPr>
            <p:nvPr/>
          </p:nvCxnSpPr>
          <p:spPr bwMode="auto">
            <a:xfrm rot="10800000" flipV="1">
              <a:off x="6095426" y="3861434"/>
              <a:ext cx="1783654" cy="143336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1" name="直線接點 46"/>
            <p:cNvCxnSpPr>
              <a:cxnSpLocks noChangeShapeType="1"/>
              <a:stCxn id="25617" idx="3"/>
              <a:endCxn id="25621" idx="0"/>
            </p:cNvCxnSpPr>
            <p:nvPr/>
          </p:nvCxnSpPr>
          <p:spPr bwMode="auto">
            <a:xfrm rot="5400000">
              <a:off x="6971232" y="4315088"/>
              <a:ext cx="1332400" cy="5301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2" name="直線接點 48"/>
            <p:cNvCxnSpPr>
              <a:cxnSpLocks noChangeShapeType="1"/>
              <a:stCxn id="25619" idx="3"/>
              <a:endCxn id="25627" idx="6"/>
            </p:cNvCxnSpPr>
            <p:nvPr/>
          </p:nvCxnSpPr>
          <p:spPr bwMode="auto">
            <a:xfrm rot="5400000" flipH="1">
              <a:off x="6757724" y="2929201"/>
              <a:ext cx="665945" cy="26370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3" name="直線接點 50"/>
            <p:cNvCxnSpPr>
              <a:cxnSpLocks noChangeShapeType="1"/>
              <a:stCxn id="25623" idx="0"/>
              <a:endCxn id="25627" idx="5"/>
            </p:cNvCxnSpPr>
            <p:nvPr/>
          </p:nvCxnSpPr>
          <p:spPr bwMode="auto">
            <a:xfrm rot="16200000" flipV="1">
              <a:off x="5240918" y="4475108"/>
              <a:ext cx="1305730" cy="29013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4" name="直線接點 52"/>
            <p:cNvCxnSpPr>
              <a:cxnSpLocks noChangeShapeType="1"/>
              <a:stCxn id="25625" idx="5"/>
              <a:endCxn id="25621" idx="1"/>
            </p:cNvCxnSpPr>
            <p:nvPr/>
          </p:nvCxnSpPr>
          <p:spPr bwMode="auto">
            <a:xfrm rot="16200000" flipH="1">
              <a:off x="5832305" y="3784661"/>
              <a:ext cx="584540" cy="23823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群組 67"/>
          <p:cNvGrpSpPr>
            <a:grpSpLocks/>
          </p:cNvGrpSpPr>
          <p:nvPr/>
        </p:nvGrpSpPr>
        <p:grpSpPr bwMode="auto">
          <a:xfrm>
            <a:off x="7292975" y="3787775"/>
            <a:ext cx="1263650" cy="1606550"/>
            <a:chOff x="7292340" y="3787140"/>
            <a:chExt cx="1264920" cy="1607820"/>
          </a:xfrm>
        </p:grpSpPr>
        <p:sp>
          <p:nvSpPr>
            <p:cNvPr id="25612" name="橢圓 60"/>
            <p:cNvSpPr>
              <a:spLocks noChangeArrowheads="1"/>
            </p:cNvSpPr>
            <p:nvPr/>
          </p:nvSpPr>
          <p:spPr bwMode="auto">
            <a:xfrm>
              <a:off x="7867650" y="3787140"/>
              <a:ext cx="17145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3" name="橢圓 61"/>
            <p:cNvSpPr>
              <a:spLocks noChangeArrowheads="1"/>
            </p:cNvSpPr>
            <p:nvPr/>
          </p:nvSpPr>
          <p:spPr bwMode="auto">
            <a:xfrm>
              <a:off x="8385810" y="4442460"/>
              <a:ext cx="171450" cy="16002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4" name="橢圓 62"/>
            <p:cNvSpPr>
              <a:spLocks noChangeArrowheads="1"/>
            </p:cNvSpPr>
            <p:nvPr/>
          </p:nvSpPr>
          <p:spPr bwMode="auto">
            <a:xfrm>
              <a:off x="7292340" y="5234940"/>
              <a:ext cx="171450" cy="16002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" name="群組 68"/>
          <p:cNvGrpSpPr>
            <a:grpSpLocks/>
          </p:cNvGrpSpPr>
          <p:nvPr/>
        </p:nvGrpSpPr>
        <p:grpSpPr bwMode="auto">
          <a:xfrm>
            <a:off x="5592763" y="3832225"/>
            <a:ext cx="538162" cy="1589088"/>
            <a:chOff x="5593080" y="3832860"/>
            <a:chExt cx="537210" cy="1588770"/>
          </a:xfrm>
        </p:grpSpPr>
        <p:sp>
          <p:nvSpPr>
            <p:cNvPr id="25610" name="橢圓 65"/>
            <p:cNvSpPr>
              <a:spLocks noChangeArrowheads="1"/>
            </p:cNvSpPr>
            <p:nvPr/>
          </p:nvSpPr>
          <p:spPr bwMode="auto">
            <a:xfrm>
              <a:off x="5593080" y="3832860"/>
              <a:ext cx="171450" cy="16002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1" name="橢圓 66"/>
            <p:cNvSpPr>
              <a:spLocks noChangeArrowheads="1"/>
            </p:cNvSpPr>
            <p:nvPr/>
          </p:nvSpPr>
          <p:spPr bwMode="auto">
            <a:xfrm>
              <a:off x="5958840" y="5261610"/>
              <a:ext cx="171450" cy="160020"/>
            </a:xfrm>
            <a:prstGeom prst="ellipse">
              <a:avLst/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Radio Frequencies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088" y="2676525"/>
          <a:ext cx="4600575" cy="2861044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72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/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</a:b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222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365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375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365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222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411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227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06" marB="4760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en-US" altLang="zh-TW"/>
          </a:p>
          <a:p>
            <a:pPr algn="ctr" eaLnBrk="0" hangingPunct="0"/>
            <a:r>
              <a:rPr lang="en-US" altLang="zh-TW"/>
              <a:t/>
            </a:r>
            <a:br>
              <a:rPr lang="en-US" altLang="zh-TW"/>
            </a:br>
            <a:endParaRPr lang="en-US" altLang="zh-TW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163" y="1331913"/>
            <a:ext cx="84740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ea typeface="+mn-ea"/>
              </a:rPr>
              <a:t>Two stations can not use the same channel frequency when they are within 150 miles of each other.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Arial" charset="0"/>
              </a:rPr>
              <a:t>How many different frequencies needed for the 6 stations?</a:t>
            </a:r>
            <a:endParaRPr lang="en-US" sz="2400" kern="0" dirty="0">
              <a:latin typeface="+mn-lt"/>
              <a:ea typeface="+mn-ea"/>
            </a:endParaRP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254625" y="2538413"/>
            <a:ext cx="1949450" cy="3036887"/>
            <a:chOff x="5882460" y="3282025"/>
            <a:chExt cx="1948970" cy="3036433"/>
          </a:xfrm>
        </p:grpSpPr>
        <p:sp>
          <p:nvSpPr>
            <p:cNvPr id="26689" name="AutoShape 13"/>
            <p:cNvSpPr>
              <a:spLocks noChangeArrowheads="1"/>
            </p:cNvSpPr>
            <p:nvPr/>
          </p:nvSpPr>
          <p:spPr bwMode="auto">
            <a:xfrm>
              <a:off x="6440673" y="4232093"/>
              <a:ext cx="61913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6690" name="AutoShape 14"/>
            <p:cNvSpPr>
              <a:spLocks noChangeArrowheads="1"/>
            </p:cNvSpPr>
            <p:nvPr/>
          </p:nvSpPr>
          <p:spPr bwMode="auto">
            <a:xfrm>
              <a:off x="7451055" y="4204383"/>
              <a:ext cx="61913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6691" name="AutoShape 15"/>
            <p:cNvSpPr>
              <a:spLocks noChangeArrowheads="1"/>
            </p:cNvSpPr>
            <p:nvPr/>
          </p:nvSpPr>
          <p:spPr bwMode="auto">
            <a:xfrm>
              <a:off x="6447700" y="5963968"/>
              <a:ext cx="63500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6692" name="AutoShape 16"/>
            <p:cNvSpPr>
              <a:spLocks noChangeArrowheads="1"/>
            </p:cNvSpPr>
            <p:nvPr/>
          </p:nvSpPr>
          <p:spPr bwMode="auto">
            <a:xfrm>
              <a:off x="6441905" y="5251445"/>
              <a:ext cx="63500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6693" name="AutoShape 17"/>
            <p:cNvSpPr>
              <a:spLocks noChangeArrowheads="1"/>
            </p:cNvSpPr>
            <p:nvPr/>
          </p:nvSpPr>
          <p:spPr bwMode="auto">
            <a:xfrm>
              <a:off x="7476823" y="5209880"/>
              <a:ext cx="61913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26694" name="AutoShape 18"/>
            <p:cNvSpPr>
              <a:spLocks noChangeArrowheads="1"/>
            </p:cNvSpPr>
            <p:nvPr/>
          </p:nvSpPr>
          <p:spPr bwMode="auto">
            <a:xfrm>
              <a:off x="5919268" y="3601113"/>
              <a:ext cx="63500" cy="111125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26695" name="AutoShape 22"/>
            <p:cNvCxnSpPr>
              <a:cxnSpLocks noChangeShapeType="1"/>
              <a:stCxn id="26690" idx="6"/>
              <a:endCxn id="26689" idx="6"/>
            </p:cNvCxnSpPr>
            <p:nvPr/>
          </p:nvCxnSpPr>
          <p:spPr bwMode="auto">
            <a:xfrm flipH="1">
              <a:off x="6502586" y="4259946"/>
              <a:ext cx="1010382" cy="2771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6" name="AutoShape 24"/>
            <p:cNvCxnSpPr>
              <a:cxnSpLocks noChangeShapeType="1"/>
              <a:endCxn id="26689" idx="6"/>
            </p:cNvCxnSpPr>
            <p:nvPr/>
          </p:nvCxnSpPr>
          <p:spPr bwMode="auto">
            <a:xfrm rot="16200000" flipH="1">
              <a:off x="5859075" y="3644145"/>
              <a:ext cx="666896" cy="620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7" name="AutoShape 26"/>
            <p:cNvCxnSpPr>
              <a:cxnSpLocks noChangeShapeType="1"/>
              <a:stCxn id="26693" idx="2"/>
            </p:cNvCxnSpPr>
            <p:nvPr/>
          </p:nvCxnSpPr>
          <p:spPr bwMode="auto">
            <a:xfrm rot="10800000" flipH="1">
              <a:off x="7476823" y="4253345"/>
              <a:ext cx="4632" cy="10120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8" name="AutoShape 28"/>
            <p:cNvCxnSpPr>
              <a:cxnSpLocks noChangeShapeType="1"/>
              <a:stCxn id="26693" idx="6"/>
              <a:endCxn id="26692" idx="6"/>
            </p:cNvCxnSpPr>
            <p:nvPr/>
          </p:nvCxnSpPr>
          <p:spPr bwMode="auto">
            <a:xfrm flipH="1">
              <a:off x="6505405" y="5265443"/>
              <a:ext cx="1033331" cy="4156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99" name="Text Box 29"/>
            <p:cNvSpPr txBox="1">
              <a:spLocks noChangeArrowheads="1"/>
            </p:cNvSpPr>
            <p:nvPr/>
          </p:nvSpPr>
          <p:spPr bwMode="auto">
            <a:xfrm>
              <a:off x="6447170" y="3851668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6700" name="Text Box 30"/>
            <p:cNvSpPr txBox="1">
              <a:spLocks noChangeArrowheads="1"/>
            </p:cNvSpPr>
            <p:nvPr/>
          </p:nvSpPr>
          <p:spPr bwMode="auto">
            <a:xfrm>
              <a:off x="7484542" y="3932457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701" name="Text Box 32"/>
            <p:cNvSpPr txBox="1">
              <a:spLocks noChangeArrowheads="1"/>
            </p:cNvSpPr>
            <p:nvPr/>
          </p:nvSpPr>
          <p:spPr bwMode="auto">
            <a:xfrm>
              <a:off x="6143478" y="5918348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6702" name="Text Box 33"/>
            <p:cNvSpPr txBox="1">
              <a:spLocks noChangeArrowheads="1"/>
            </p:cNvSpPr>
            <p:nvPr/>
          </p:nvSpPr>
          <p:spPr bwMode="auto">
            <a:xfrm>
              <a:off x="6117903" y="5132825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6703" name="Text Box 36"/>
            <p:cNvSpPr txBox="1">
              <a:spLocks noChangeArrowheads="1"/>
            </p:cNvSpPr>
            <p:nvPr/>
          </p:nvSpPr>
          <p:spPr bwMode="auto">
            <a:xfrm>
              <a:off x="7489670" y="5152450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6704" name="Text Box 37"/>
            <p:cNvSpPr txBox="1">
              <a:spLocks noChangeArrowheads="1"/>
            </p:cNvSpPr>
            <p:nvPr/>
          </p:nvSpPr>
          <p:spPr bwMode="auto">
            <a:xfrm>
              <a:off x="5958955" y="3282025"/>
              <a:ext cx="285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</a:rPr>
                <a:t>F</a:t>
              </a:r>
            </a:p>
          </p:txBody>
        </p:sp>
        <p:cxnSp>
          <p:nvCxnSpPr>
            <p:cNvPr id="26705" name="AutoShape 22"/>
            <p:cNvCxnSpPr>
              <a:cxnSpLocks noChangeShapeType="1"/>
              <a:stCxn id="26692" idx="0"/>
              <a:endCxn id="26689" idx="4"/>
            </p:cNvCxnSpPr>
            <p:nvPr/>
          </p:nvCxnSpPr>
          <p:spPr bwMode="auto">
            <a:xfrm rot="16200000" flipV="1">
              <a:off x="6018530" y="4796319"/>
              <a:ext cx="908227" cy="2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06" name="AutoShape 28"/>
            <p:cNvCxnSpPr>
              <a:cxnSpLocks noChangeShapeType="1"/>
              <a:endCxn id="26692" idx="4"/>
            </p:cNvCxnSpPr>
            <p:nvPr/>
          </p:nvCxnSpPr>
          <p:spPr bwMode="auto">
            <a:xfrm rot="16200000" flipV="1">
              <a:off x="6160567" y="5675658"/>
              <a:ext cx="636448" cy="102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07" name="AutoShape 28"/>
            <p:cNvCxnSpPr>
              <a:cxnSpLocks noChangeShapeType="1"/>
              <a:endCxn id="26702" idx="3"/>
            </p:cNvCxnSpPr>
            <p:nvPr/>
          </p:nvCxnSpPr>
          <p:spPr bwMode="auto">
            <a:xfrm rot="5400000">
              <a:off x="6445219" y="4324353"/>
              <a:ext cx="1051825" cy="965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6875" y="5699125"/>
            <a:ext cx="7305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V = radio stations; E = two stations within 150 miles</a:t>
            </a:r>
            <a:br>
              <a:rPr lang="en-US" altLang="zh-TW" sz="2400"/>
            </a:br>
            <a:r>
              <a:rPr lang="en-US" altLang="zh-TW" sz="2400"/>
              <a:t>Number of colors = number of different frequencies. 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240338" y="2835275"/>
            <a:ext cx="1677987" cy="2514600"/>
            <a:chOff x="6033453" y="3002280"/>
            <a:chExt cx="1677987" cy="2515669"/>
          </a:xfrm>
        </p:grpSpPr>
        <p:sp>
          <p:nvSpPr>
            <p:cNvPr id="26683" name="Oval 77"/>
            <p:cNvSpPr>
              <a:spLocks noChangeArrowheads="1"/>
            </p:cNvSpPr>
            <p:nvPr/>
          </p:nvSpPr>
          <p:spPr bwMode="auto">
            <a:xfrm>
              <a:off x="6033453" y="3002280"/>
              <a:ext cx="108267" cy="138229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6684" name="Oval 77"/>
            <p:cNvSpPr>
              <a:spLocks noChangeArrowheads="1"/>
            </p:cNvSpPr>
            <p:nvPr/>
          </p:nvSpPr>
          <p:spPr bwMode="auto">
            <a:xfrm>
              <a:off x="6597333" y="4663440"/>
              <a:ext cx="108267" cy="138229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6685" name="Oval 77"/>
            <p:cNvSpPr>
              <a:spLocks noChangeArrowheads="1"/>
            </p:cNvSpPr>
            <p:nvPr/>
          </p:nvSpPr>
          <p:spPr bwMode="auto">
            <a:xfrm>
              <a:off x="6582093" y="3657600"/>
              <a:ext cx="108267" cy="13822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6686" name="Oval 77"/>
            <p:cNvSpPr>
              <a:spLocks noChangeArrowheads="1"/>
            </p:cNvSpPr>
            <p:nvPr/>
          </p:nvSpPr>
          <p:spPr bwMode="auto">
            <a:xfrm>
              <a:off x="7603173" y="4648200"/>
              <a:ext cx="108267" cy="13822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6687" name="Oval 77"/>
            <p:cNvSpPr>
              <a:spLocks noChangeArrowheads="1"/>
            </p:cNvSpPr>
            <p:nvPr/>
          </p:nvSpPr>
          <p:spPr bwMode="auto">
            <a:xfrm>
              <a:off x="7587933" y="3611880"/>
              <a:ext cx="108267" cy="138229"/>
            </a:xfrm>
            <a:prstGeom prst="ellipse">
              <a:avLst/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6688" name="Oval 77"/>
            <p:cNvSpPr>
              <a:spLocks noChangeArrowheads="1"/>
            </p:cNvSpPr>
            <p:nvPr/>
          </p:nvSpPr>
          <p:spPr bwMode="auto">
            <a:xfrm>
              <a:off x="6597333" y="5379720"/>
              <a:ext cx="108267" cy="138229"/>
            </a:xfrm>
            <a:prstGeom prst="ellipse">
              <a:avLst/>
            </a:prstGeom>
            <a:solidFill>
              <a:srgbClr val="9933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92963" y="3597275"/>
            <a:ext cx="1865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3 frequencies</a:t>
            </a:r>
          </a:p>
          <a:p>
            <a:pPr eaLnBrk="1" hangingPunct="1"/>
            <a:r>
              <a:rPr lang="en-US" altLang="zh-TW"/>
              <a:t>Same frequency</a:t>
            </a:r>
          </a:p>
          <a:p>
            <a:pPr eaLnBrk="1" hangingPunct="1"/>
            <a:r>
              <a:rPr lang="en-US" altLang="zh-TW"/>
              <a:t>for Stations</a:t>
            </a:r>
          </a:p>
          <a:p>
            <a:pPr lvl="1" eaLnBrk="1" hangingPunct="1"/>
            <a:r>
              <a:rPr lang="en-US" altLang="zh-TW"/>
              <a:t>A &amp; E</a:t>
            </a:r>
          </a:p>
          <a:p>
            <a:pPr lvl="1" eaLnBrk="1" hangingPunct="1"/>
            <a:r>
              <a:rPr lang="en-US" altLang="zh-TW"/>
              <a:t>D &amp; F</a:t>
            </a:r>
            <a:br>
              <a:rPr lang="en-US" altLang="zh-TW"/>
            </a:br>
            <a:r>
              <a:rPr lang="en-US" altLang="zh-TW"/>
              <a:t>C &amp; 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18280" y="1556280"/>
              <a:ext cx="1919880" cy="654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1440" y="1549080"/>
                <a:ext cx="1935360" cy="66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6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eom.uiuc.edu/~zarembe/graph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757488"/>
            <a:ext cx="31623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Fishes Tanks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14325" y="1344613"/>
            <a:ext cx="8421688" cy="4525962"/>
          </a:xfrm>
        </p:spPr>
        <p:txBody>
          <a:bodyPr/>
          <a:lstStyle/>
          <a:p>
            <a:r>
              <a:rPr lang="en-US" altLang="zh-TW"/>
              <a:t>Six different types of fish: </a:t>
            </a:r>
            <a:r>
              <a:rPr lang="en-US" altLang="zh-TW" b="1"/>
              <a:t>A, B, C, D, E, and F</a:t>
            </a:r>
            <a:r>
              <a:rPr lang="en-US" altLang="zh-TW"/>
              <a:t>. </a:t>
            </a:r>
          </a:p>
          <a:p>
            <a:r>
              <a:rPr lang="en-US" altLang="zh-TW"/>
              <a:t>Because of predator-prey relationships, water conditions, and size, some fish cannot be kept in the same tank.</a:t>
            </a:r>
          </a:p>
          <a:p>
            <a:endParaRPr lang="en-US" altLang="zh-TW"/>
          </a:p>
          <a:p>
            <a:pPr>
              <a:lnSpc>
                <a:spcPct val="150000"/>
              </a:lnSpc>
            </a:pPr>
            <a:endParaRPr lang="en-US" altLang="zh-TW"/>
          </a:p>
          <a:p>
            <a:pPr>
              <a:lnSpc>
                <a:spcPct val="150000"/>
              </a:lnSpc>
            </a:pPr>
            <a:r>
              <a:rPr lang="en-US" altLang="zh-TW"/>
              <a:t>How many fish tanks are needed?</a:t>
            </a:r>
          </a:p>
          <a:p>
            <a:r>
              <a:rPr lang="en-US" altLang="zh-TW"/>
              <a:t>V = types of fishes</a:t>
            </a:r>
          </a:p>
          <a:p>
            <a:r>
              <a:rPr lang="en-US" altLang="zh-TW"/>
              <a:t>E = fishes that cannot be in the same tank</a:t>
            </a:r>
          </a:p>
          <a:p>
            <a:r>
              <a:rPr lang="en-US" altLang="zh-TW"/>
              <a:t>Different colors = different tanks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533400" y="2620963"/>
          <a:ext cx="5927725" cy="898525"/>
        </p:xfrm>
        <a:graphic>
          <a:graphicData uri="http://schemas.openxmlformats.org/drawingml/2006/table">
            <a:tbl>
              <a:tblPr/>
              <a:tblGrid>
                <a:gridCol w="846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61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7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61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Type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Cannot be with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B, 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 ,C, 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A, B, D, 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C, F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B, C, F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D, 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35637" marR="35637" marT="35637" marB="356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4413" y="2895600"/>
            <a:ext cx="2546350" cy="2073275"/>
            <a:chOff x="6094413" y="2895600"/>
            <a:chExt cx="2546667" cy="2073709"/>
          </a:xfrm>
        </p:grpSpPr>
        <p:sp>
          <p:nvSpPr>
            <p:cNvPr id="27677" name="Oval 77"/>
            <p:cNvSpPr>
              <a:spLocks noChangeArrowheads="1"/>
            </p:cNvSpPr>
            <p:nvPr/>
          </p:nvSpPr>
          <p:spPr bwMode="auto">
            <a:xfrm>
              <a:off x="6094413" y="3657600"/>
              <a:ext cx="108267" cy="138229"/>
            </a:xfrm>
            <a:prstGeom prst="ellipse">
              <a:avLst/>
            </a:prstGeom>
            <a:solidFill>
              <a:srgbClr val="35F52B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7678" name="Oval 77"/>
            <p:cNvSpPr>
              <a:spLocks noChangeArrowheads="1"/>
            </p:cNvSpPr>
            <p:nvPr/>
          </p:nvSpPr>
          <p:spPr bwMode="auto">
            <a:xfrm>
              <a:off x="8258493" y="4358640"/>
              <a:ext cx="108267" cy="138229"/>
            </a:xfrm>
            <a:prstGeom prst="ellipse">
              <a:avLst/>
            </a:prstGeom>
            <a:solidFill>
              <a:srgbClr val="35F52B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7679" name="Oval 77"/>
            <p:cNvSpPr>
              <a:spLocks noChangeArrowheads="1"/>
            </p:cNvSpPr>
            <p:nvPr/>
          </p:nvSpPr>
          <p:spPr bwMode="auto">
            <a:xfrm>
              <a:off x="7420293" y="2895600"/>
              <a:ext cx="108267" cy="138229"/>
            </a:xfrm>
            <a:prstGeom prst="ellipse">
              <a:avLst/>
            </a:prstGeom>
            <a:solidFill>
              <a:srgbClr val="FF0066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7680" name="Oval 77"/>
            <p:cNvSpPr>
              <a:spLocks noChangeArrowheads="1"/>
            </p:cNvSpPr>
            <p:nvPr/>
          </p:nvSpPr>
          <p:spPr bwMode="auto">
            <a:xfrm>
              <a:off x="7237413" y="4831080"/>
              <a:ext cx="108267" cy="138229"/>
            </a:xfrm>
            <a:prstGeom prst="ellipse">
              <a:avLst/>
            </a:prstGeom>
            <a:solidFill>
              <a:srgbClr val="FF0066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7681" name="Oval 77"/>
            <p:cNvSpPr>
              <a:spLocks noChangeArrowheads="1"/>
            </p:cNvSpPr>
            <p:nvPr/>
          </p:nvSpPr>
          <p:spPr bwMode="auto">
            <a:xfrm>
              <a:off x="8532813" y="3352800"/>
              <a:ext cx="108267" cy="13822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  <p:sp>
          <p:nvSpPr>
            <p:cNvPr id="27682" name="Oval 77"/>
            <p:cNvSpPr>
              <a:spLocks noChangeArrowheads="1"/>
            </p:cNvSpPr>
            <p:nvPr/>
          </p:nvSpPr>
          <p:spPr bwMode="auto">
            <a:xfrm>
              <a:off x="6239345" y="4432805"/>
              <a:ext cx="108267" cy="138229"/>
            </a:xfrm>
            <a:prstGeom prst="ellipse">
              <a:avLst/>
            </a:prstGeom>
            <a:solidFill>
              <a:srgbClr val="FF0066"/>
            </a:solidFill>
            <a:ln w="9525" algn="ctr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TW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62000" y="5653088"/>
          <a:ext cx="6096000" cy="833437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Tank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Tank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Tank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A, D, 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 and 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47625" marR="47625" marT="47643" marB="4764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5" name="直線接點 14"/>
          <p:cNvCxnSpPr>
            <a:cxnSpLocks noChangeShapeType="1"/>
            <a:endCxn id="27681" idx="3"/>
          </p:cNvCxnSpPr>
          <p:nvPr/>
        </p:nvCxnSpPr>
        <p:spPr bwMode="auto">
          <a:xfrm flipV="1">
            <a:off x="6370638" y="3470275"/>
            <a:ext cx="2178050" cy="1017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Remark</a:t>
            </a:r>
            <a:endParaRPr lang="zh-TW" altLang="en-US" dirty="0"/>
          </a:p>
        </p:txBody>
      </p:sp>
      <p:sp>
        <p:nvSpPr>
          <p:cNvPr id="25603" name="文字方塊 3"/>
          <p:cNvSpPr txBox="1">
            <a:spLocks noChangeArrowheads="1"/>
          </p:cNvSpPr>
          <p:nvPr/>
        </p:nvSpPr>
        <p:spPr bwMode="auto">
          <a:xfrm>
            <a:off x="434975" y="1338263"/>
            <a:ext cx="8331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TW" sz="2400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Four Color Theorem</a:t>
            </a:r>
            <a:r>
              <a:rPr lang="en-US" altLang="zh-TW" sz="2400" dirty="0"/>
              <a:t>: Any </a:t>
            </a:r>
            <a:r>
              <a:rPr lang="en-US" altLang="zh-TW" sz="2400" dirty="0">
                <a:solidFill>
                  <a:srgbClr val="0000FF"/>
                </a:solidFill>
              </a:rPr>
              <a:t>planar</a:t>
            </a:r>
            <a:r>
              <a:rPr lang="en-US" altLang="zh-TW" sz="2400" dirty="0"/>
              <a:t> graph can be colored using </a:t>
            </a:r>
            <a:r>
              <a:rPr lang="en-US" altLang="zh-TW" sz="2400" dirty="0">
                <a:solidFill>
                  <a:srgbClr val="0000FF"/>
                </a:solidFill>
              </a:rPr>
              <a:t>at most 4 colors</a:t>
            </a:r>
            <a:r>
              <a:rPr lang="en-US" altLang="zh-TW" sz="2400" dirty="0"/>
              <a:t>. (i.e., chromatic number of a planar graph is 4).</a:t>
            </a:r>
            <a:endParaRPr lang="en-US" altLang="zh-TW" sz="2000" dirty="0"/>
          </a:p>
        </p:txBody>
      </p:sp>
      <p:pic>
        <p:nvPicPr>
          <p:cNvPr id="28676" name="Picture 4" descr="C:\grad school\CS7123\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46338"/>
            <a:ext cx="3013075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8338" y="2620963"/>
            <a:ext cx="55578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+mn-lt"/>
                <a:ea typeface="+mn-ea"/>
              </a:rPr>
              <a:t>1850: Conjectured by Guthrie (a University College student).</a:t>
            </a:r>
          </a:p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1852: De Morgan told Sir WR Hamilton</a:t>
            </a:r>
          </a:p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FF"/>
                </a:solidFill>
                <a:latin typeface="+mn-lt"/>
                <a:ea typeface="+mn-ea"/>
              </a:rPr>
              <a:t>1879: Published “proof” by </a:t>
            </a:r>
            <a:r>
              <a:rPr lang="en-US" kern="0" dirty="0" err="1">
                <a:solidFill>
                  <a:srgbClr val="0000FF"/>
                </a:solidFill>
                <a:latin typeface="+mn-lt"/>
                <a:ea typeface="+mn-ea"/>
              </a:rPr>
              <a:t>Kempe</a:t>
            </a:r>
            <a:endParaRPr lang="en-US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1890: Refutation of </a:t>
            </a:r>
            <a:r>
              <a:rPr lang="en-US" kern="0" dirty="0" err="1">
                <a:latin typeface="+mn-lt"/>
                <a:ea typeface="+mn-ea"/>
              </a:rPr>
              <a:t>Kempe</a:t>
            </a:r>
            <a:r>
              <a:rPr lang="en-US" kern="0" dirty="0">
                <a:latin typeface="+mn-lt"/>
                <a:ea typeface="+mn-ea"/>
              </a:rPr>
              <a:t> proof by </a:t>
            </a:r>
            <a:r>
              <a:rPr lang="en-US" kern="0" dirty="0" err="1">
                <a:latin typeface="+mn-lt"/>
                <a:ea typeface="+mn-ea"/>
              </a:rPr>
              <a:t>Heawood</a:t>
            </a:r>
            <a:endParaRPr lang="en-US" kern="0" dirty="0">
              <a:latin typeface="+mn-lt"/>
              <a:ea typeface="+mn-ea"/>
            </a:endParaRPr>
          </a:p>
          <a:p>
            <a:pPr marL="742950" lvl="1" indent="-285750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kern="0" dirty="0">
                <a:latin typeface="+mn-lt"/>
                <a:ea typeface="+mn-ea"/>
              </a:rPr>
              <a:t>	Proof </a:t>
            </a:r>
            <a:r>
              <a:rPr lang="en-US" i="1" kern="0" dirty="0">
                <a:latin typeface="+mn-lt"/>
                <a:ea typeface="+mn-ea"/>
              </a:rPr>
              <a:t>did</a:t>
            </a:r>
            <a:r>
              <a:rPr lang="en-US" kern="0" dirty="0">
                <a:latin typeface="+mn-lt"/>
                <a:ea typeface="+mn-ea"/>
              </a:rPr>
              <a:t> prove 5-color theorem</a:t>
            </a:r>
          </a:p>
        </p:txBody>
      </p:sp>
      <p:sp>
        <p:nvSpPr>
          <p:cNvPr id="7" name="矩形 6"/>
          <p:cNvSpPr/>
          <p:nvPr/>
        </p:nvSpPr>
        <p:spPr>
          <a:xfrm>
            <a:off x="296863" y="4627563"/>
            <a:ext cx="8469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US" altLang="zh-TW" kern="0" dirty="0">
                <a:solidFill>
                  <a:srgbClr val="0000FF"/>
                </a:solidFill>
              </a:rPr>
              <a:t>1976: Proof by </a:t>
            </a:r>
            <a:r>
              <a:rPr lang="en-US" altLang="zh-TW" kern="0" dirty="0" err="1">
                <a:solidFill>
                  <a:srgbClr val="0000FF"/>
                </a:solidFill>
              </a:rPr>
              <a:t>Appel</a:t>
            </a:r>
            <a:r>
              <a:rPr lang="en-US" altLang="zh-TW" kern="0" dirty="0">
                <a:solidFill>
                  <a:srgbClr val="0000FF"/>
                </a:solidFill>
              </a:rPr>
              <a:t> and </a:t>
            </a:r>
            <a:r>
              <a:rPr lang="en-US" altLang="zh-TW" kern="0" dirty="0" err="1">
                <a:solidFill>
                  <a:srgbClr val="0000FF"/>
                </a:solidFill>
              </a:rPr>
              <a:t>Haken</a:t>
            </a:r>
            <a:r>
              <a:rPr lang="en-US" altLang="zh-TW" kern="0" dirty="0">
                <a:solidFill>
                  <a:srgbClr val="0000FF"/>
                </a:solidFill>
              </a:rPr>
              <a:t> (University of Illinois)</a:t>
            </a:r>
            <a:endParaRPr lang="en-US" altLang="zh-TW" kern="0" dirty="0"/>
          </a:p>
          <a:p>
            <a:pPr marL="742950" lvl="1" indent="-285750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TW" kern="0" dirty="0"/>
              <a:t>	Reduced to about 2000 different configurations.</a:t>
            </a:r>
          </a:p>
          <a:p>
            <a:pPr marL="742950" lvl="1" indent="-285750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TW" kern="0" dirty="0"/>
              <a:t>	Proved correct in 1976 by a computer program</a:t>
            </a:r>
          </a:p>
          <a:p>
            <a:pPr marL="742950" lvl="1" indent="-285750">
              <a:spcBef>
                <a:spcPts val="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altLang="zh-TW" kern="0" dirty="0"/>
              <a:t>	Required hundreds of hours of computer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Planar Graphs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9500" y="2932113"/>
            <a:ext cx="887413" cy="890587"/>
            <a:chOff x="2520" y="2679"/>
            <a:chExt cx="559" cy="561"/>
          </a:xfrm>
        </p:grpSpPr>
        <p:sp>
          <p:nvSpPr>
            <p:cNvPr id="5188" name="Rectangle 4"/>
            <p:cNvSpPr>
              <a:spLocks noChangeArrowheads="1"/>
            </p:cNvSpPr>
            <p:nvPr/>
          </p:nvSpPr>
          <p:spPr bwMode="auto">
            <a:xfrm>
              <a:off x="2548" y="2729"/>
              <a:ext cx="486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9" name="Line 5"/>
            <p:cNvSpPr>
              <a:spLocks noChangeShapeType="1"/>
            </p:cNvSpPr>
            <p:nvPr/>
          </p:nvSpPr>
          <p:spPr bwMode="auto">
            <a:xfrm>
              <a:off x="2548" y="2730"/>
              <a:ext cx="489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6"/>
            <p:cNvSpPr>
              <a:spLocks noChangeShapeType="1"/>
            </p:cNvSpPr>
            <p:nvPr/>
          </p:nvSpPr>
          <p:spPr bwMode="auto">
            <a:xfrm flipH="1">
              <a:off x="2544" y="2722"/>
              <a:ext cx="481" cy="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Oval 7"/>
            <p:cNvSpPr>
              <a:spLocks noChangeArrowheads="1"/>
            </p:cNvSpPr>
            <p:nvPr/>
          </p:nvSpPr>
          <p:spPr bwMode="auto">
            <a:xfrm>
              <a:off x="2520" y="271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92" name="Oval 8"/>
            <p:cNvSpPr>
              <a:spLocks noChangeArrowheads="1"/>
            </p:cNvSpPr>
            <p:nvPr/>
          </p:nvSpPr>
          <p:spPr bwMode="auto">
            <a:xfrm>
              <a:off x="2520" y="314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93" name="Oval 9"/>
            <p:cNvSpPr>
              <a:spLocks noChangeArrowheads="1"/>
            </p:cNvSpPr>
            <p:nvPr/>
          </p:nvSpPr>
          <p:spPr bwMode="auto">
            <a:xfrm>
              <a:off x="2997" y="315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94" name="Oval 10"/>
            <p:cNvSpPr>
              <a:spLocks noChangeArrowheads="1"/>
            </p:cNvSpPr>
            <p:nvPr/>
          </p:nvSpPr>
          <p:spPr bwMode="auto">
            <a:xfrm>
              <a:off x="2997" y="267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46475" y="2867025"/>
            <a:ext cx="2244725" cy="1008063"/>
            <a:chOff x="3266" y="2686"/>
            <a:chExt cx="1414" cy="635"/>
          </a:xfrm>
        </p:grpSpPr>
        <p:sp>
          <p:nvSpPr>
            <p:cNvPr id="5180" name="Rectangle 12"/>
            <p:cNvSpPr>
              <a:spLocks noChangeArrowheads="1"/>
            </p:cNvSpPr>
            <p:nvPr/>
          </p:nvSpPr>
          <p:spPr bwMode="auto">
            <a:xfrm>
              <a:off x="3801" y="2822"/>
              <a:ext cx="469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1" name="Line 13"/>
            <p:cNvSpPr>
              <a:spLocks noChangeShapeType="1"/>
            </p:cNvSpPr>
            <p:nvPr/>
          </p:nvSpPr>
          <p:spPr bwMode="auto">
            <a:xfrm flipH="1">
              <a:off x="3801" y="2830"/>
              <a:ext cx="461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Arc 14"/>
            <p:cNvSpPr>
              <a:spLocks/>
            </p:cNvSpPr>
            <p:nvPr/>
          </p:nvSpPr>
          <p:spPr bwMode="auto">
            <a:xfrm flipV="1">
              <a:off x="3798" y="2686"/>
              <a:ext cx="882" cy="585"/>
            </a:xfrm>
            <a:custGeom>
              <a:avLst/>
              <a:gdLst>
                <a:gd name="T0" fmla="*/ 0 w 39442"/>
                <a:gd name="T1" fmla="*/ 0 h 42878"/>
                <a:gd name="T2" fmla="*/ 0 w 39442"/>
                <a:gd name="T3" fmla="*/ 0 h 42878"/>
                <a:gd name="T4" fmla="*/ 0 w 39442"/>
                <a:gd name="T5" fmla="*/ 0 h 42878"/>
                <a:gd name="T6" fmla="*/ 0 60000 65536"/>
                <a:gd name="T7" fmla="*/ 0 60000 65536"/>
                <a:gd name="T8" fmla="*/ 0 60000 65536"/>
                <a:gd name="T9" fmla="*/ 0 w 39442"/>
                <a:gd name="T10" fmla="*/ 0 h 42878"/>
                <a:gd name="T11" fmla="*/ 39442 w 39442"/>
                <a:gd name="T12" fmla="*/ 42878 h 42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42" h="42878" fill="none" extrusionOk="0">
                  <a:moveTo>
                    <a:pt x="21557" y="-1"/>
                  </a:moveTo>
                  <a:cubicBezTo>
                    <a:pt x="31896" y="1805"/>
                    <a:pt x="39442" y="10781"/>
                    <a:pt x="39442" y="21278"/>
                  </a:cubicBezTo>
                  <a:cubicBezTo>
                    <a:pt x="39442" y="33207"/>
                    <a:pt x="29771" y="42878"/>
                    <a:pt x="17842" y="42878"/>
                  </a:cubicBezTo>
                  <a:cubicBezTo>
                    <a:pt x="10702" y="42878"/>
                    <a:pt x="4024" y="39350"/>
                    <a:pt x="0" y="33452"/>
                  </a:cubicBezTo>
                </a:path>
                <a:path w="39442" h="42878" stroke="0" extrusionOk="0">
                  <a:moveTo>
                    <a:pt x="21557" y="-1"/>
                  </a:moveTo>
                  <a:cubicBezTo>
                    <a:pt x="31896" y="1805"/>
                    <a:pt x="39442" y="10781"/>
                    <a:pt x="39442" y="21278"/>
                  </a:cubicBezTo>
                  <a:cubicBezTo>
                    <a:pt x="39442" y="33207"/>
                    <a:pt x="29771" y="42878"/>
                    <a:pt x="17842" y="42878"/>
                  </a:cubicBezTo>
                  <a:cubicBezTo>
                    <a:pt x="10702" y="42878"/>
                    <a:pt x="4024" y="39350"/>
                    <a:pt x="0" y="33452"/>
                  </a:cubicBezTo>
                  <a:lnTo>
                    <a:pt x="17842" y="21278"/>
                  </a:lnTo>
                  <a:lnTo>
                    <a:pt x="2155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AutoShape 15"/>
            <p:cNvSpPr>
              <a:spLocks noChangeArrowheads="1"/>
            </p:cNvSpPr>
            <p:nvPr/>
          </p:nvSpPr>
          <p:spPr bwMode="auto">
            <a:xfrm>
              <a:off x="3266" y="2905"/>
              <a:ext cx="247" cy="197"/>
            </a:xfrm>
            <a:prstGeom prst="rightArrow">
              <a:avLst>
                <a:gd name="adj1" fmla="val 50000"/>
                <a:gd name="adj2" fmla="val 313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4" name="Oval 16"/>
            <p:cNvSpPr>
              <a:spLocks noChangeArrowheads="1"/>
            </p:cNvSpPr>
            <p:nvPr/>
          </p:nvSpPr>
          <p:spPr bwMode="auto">
            <a:xfrm>
              <a:off x="3770" y="277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5" name="Oval 17"/>
            <p:cNvSpPr>
              <a:spLocks noChangeArrowheads="1"/>
            </p:cNvSpPr>
            <p:nvPr/>
          </p:nvSpPr>
          <p:spPr bwMode="auto">
            <a:xfrm>
              <a:off x="3754" y="323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6" name="Oval 18"/>
            <p:cNvSpPr>
              <a:spLocks noChangeArrowheads="1"/>
            </p:cNvSpPr>
            <p:nvPr/>
          </p:nvSpPr>
          <p:spPr bwMode="auto">
            <a:xfrm>
              <a:off x="4231" y="323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87" name="Oval 19"/>
            <p:cNvSpPr>
              <a:spLocks noChangeArrowheads="1"/>
            </p:cNvSpPr>
            <p:nvPr/>
          </p:nvSpPr>
          <p:spPr bwMode="auto">
            <a:xfrm>
              <a:off x="4223" y="278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16088" y="5033963"/>
            <a:ext cx="1096962" cy="1008062"/>
            <a:chOff x="3689" y="1711"/>
            <a:chExt cx="896" cy="807"/>
          </a:xfrm>
        </p:grpSpPr>
        <p:sp>
          <p:nvSpPr>
            <p:cNvPr id="5160" name="Line 21"/>
            <p:cNvSpPr>
              <a:spLocks noChangeShapeType="1"/>
            </p:cNvSpPr>
            <p:nvPr/>
          </p:nvSpPr>
          <p:spPr bwMode="auto">
            <a:xfrm>
              <a:off x="4246" y="1983"/>
              <a:ext cx="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22"/>
            <p:cNvSpPr>
              <a:spLocks noChangeShapeType="1"/>
            </p:cNvSpPr>
            <p:nvPr/>
          </p:nvSpPr>
          <p:spPr bwMode="auto">
            <a:xfrm>
              <a:off x="3736" y="1983"/>
              <a:ext cx="5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23"/>
            <p:cNvSpPr>
              <a:spLocks noChangeShapeType="1"/>
            </p:cNvSpPr>
            <p:nvPr/>
          </p:nvSpPr>
          <p:spPr bwMode="auto">
            <a:xfrm>
              <a:off x="4542" y="1753"/>
              <a:ext cx="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24"/>
            <p:cNvSpPr>
              <a:spLocks noChangeShapeType="1"/>
            </p:cNvSpPr>
            <p:nvPr/>
          </p:nvSpPr>
          <p:spPr bwMode="auto">
            <a:xfrm>
              <a:off x="4033" y="1752"/>
              <a:ext cx="5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25"/>
            <p:cNvSpPr>
              <a:spLocks noChangeShapeType="1"/>
            </p:cNvSpPr>
            <p:nvPr/>
          </p:nvSpPr>
          <p:spPr bwMode="auto">
            <a:xfrm flipH="1">
              <a:off x="3729" y="1735"/>
              <a:ext cx="295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26"/>
            <p:cNvSpPr>
              <a:spLocks noChangeShapeType="1"/>
            </p:cNvSpPr>
            <p:nvPr/>
          </p:nvSpPr>
          <p:spPr bwMode="auto">
            <a:xfrm>
              <a:off x="4024" y="1753"/>
              <a:ext cx="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27"/>
            <p:cNvSpPr>
              <a:spLocks noChangeShapeType="1"/>
            </p:cNvSpPr>
            <p:nvPr/>
          </p:nvSpPr>
          <p:spPr bwMode="auto">
            <a:xfrm>
              <a:off x="3744" y="2477"/>
              <a:ext cx="5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28"/>
            <p:cNvSpPr>
              <a:spLocks noChangeShapeType="1"/>
            </p:cNvSpPr>
            <p:nvPr/>
          </p:nvSpPr>
          <p:spPr bwMode="auto">
            <a:xfrm>
              <a:off x="4024" y="2246"/>
              <a:ext cx="5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29"/>
            <p:cNvSpPr>
              <a:spLocks noChangeShapeType="1"/>
            </p:cNvSpPr>
            <p:nvPr/>
          </p:nvSpPr>
          <p:spPr bwMode="auto">
            <a:xfrm flipH="1">
              <a:off x="3730" y="2254"/>
              <a:ext cx="287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30"/>
            <p:cNvSpPr>
              <a:spLocks noChangeShapeType="1"/>
            </p:cNvSpPr>
            <p:nvPr/>
          </p:nvSpPr>
          <p:spPr bwMode="auto">
            <a:xfrm>
              <a:off x="3736" y="1991"/>
              <a:ext cx="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31"/>
            <p:cNvSpPr>
              <a:spLocks noChangeShapeType="1"/>
            </p:cNvSpPr>
            <p:nvPr/>
          </p:nvSpPr>
          <p:spPr bwMode="auto">
            <a:xfrm flipH="1">
              <a:off x="4230" y="1744"/>
              <a:ext cx="321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32"/>
            <p:cNvSpPr>
              <a:spLocks noChangeShapeType="1"/>
            </p:cNvSpPr>
            <p:nvPr/>
          </p:nvSpPr>
          <p:spPr bwMode="auto">
            <a:xfrm flipH="1">
              <a:off x="4248" y="2264"/>
              <a:ext cx="28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Oval 33"/>
            <p:cNvSpPr>
              <a:spLocks noChangeArrowheads="1"/>
            </p:cNvSpPr>
            <p:nvPr/>
          </p:nvSpPr>
          <p:spPr bwMode="auto">
            <a:xfrm>
              <a:off x="3689" y="243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3" name="Oval 34"/>
            <p:cNvSpPr>
              <a:spLocks noChangeArrowheads="1"/>
            </p:cNvSpPr>
            <p:nvPr/>
          </p:nvSpPr>
          <p:spPr bwMode="auto">
            <a:xfrm>
              <a:off x="3697" y="194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4" name="Oval 35"/>
            <p:cNvSpPr>
              <a:spLocks noChangeArrowheads="1"/>
            </p:cNvSpPr>
            <p:nvPr/>
          </p:nvSpPr>
          <p:spPr bwMode="auto">
            <a:xfrm>
              <a:off x="3985" y="171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5" name="Oval 36"/>
            <p:cNvSpPr>
              <a:spLocks noChangeArrowheads="1"/>
            </p:cNvSpPr>
            <p:nvPr/>
          </p:nvSpPr>
          <p:spPr bwMode="auto">
            <a:xfrm>
              <a:off x="4503" y="171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6" name="Oval 37"/>
            <p:cNvSpPr>
              <a:spLocks noChangeArrowheads="1"/>
            </p:cNvSpPr>
            <p:nvPr/>
          </p:nvSpPr>
          <p:spPr bwMode="auto">
            <a:xfrm>
              <a:off x="4207" y="193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7" name="Oval 38"/>
            <p:cNvSpPr>
              <a:spLocks noChangeArrowheads="1"/>
            </p:cNvSpPr>
            <p:nvPr/>
          </p:nvSpPr>
          <p:spPr bwMode="auto">
            <a:xfrm>
              <a:off x="3985" y="220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8" name="Oval 39"/>
            <p:cNvSpPr>
              <a:spLocks noChangeArrowheads="1"/>
            </p:cNvSpPr>
            <p:nvPr/>
          </p:nvSpPr>
          <p:spPr bwMode="auto">
            <a:xfrm>
              <a:off x="4487" y="221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79" name="Oval 40"/>
            <p:cNvSpPr>
              <a:spLocks noChangeArrowheads="1"/>
            </p:cNvSpPr>
            <p:nvPr/>
          </p:nvSpPr>
          <p:spPr bwMode="auto">
            <a:xfrm>
              <a:off x="4215" y="242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819775" y="5027613"/>
            <a:ext cx="1606550" cy="1052512"/>
            <a:chOff x="4034" y="3503"/>
            <a:chExt cx="1012" cy="511"/>
          </a:xfrm>
        </p:grpSpPr>
        <p:sp>
          <p:nvSpPr>
            <p:cNvPr id="5145" name="Line 42"/>
            <p:cNvSpPr>
              <a:spLocks noChangeShapeType="1"/>
            </p:cNvSpPr>
            <p:nvPr/>
          </p:nvSpPr>
          <p:spPr bwMode="auto">
            <a:xfrm>
              <a:off x="4081" y="3538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43"/>
            <p:cNvSpPr>
              <a:spLocks noChangeShapeType="1"/>
            </p:cNvSpPr>
            <p:nvPr/>
          </p:nvSpPr>
          <p:spPr bwMode="auto">
            <a:xfrm>
              <a:off x="4081" y="3751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44"/>
            <p:cNvSpPr>
              <a:spLocks noChangeShapeType="1"/>
            </p:cNvSpPr>
            <p:nvPr/>
          </p:nvSpPr>
          <p:spPr bwMode="auto">
            <a:xfrm>
              <a:off x="4089" y="3974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5"/>
            <p:cNvSpPr>
              <a:spLocks noChangeShapeType="1"/>
            </p:cNvSpPr>
            <p:nvPr/>
          </p:nvSpPr>
          <p:spPr bwMode="auto">
            <a:xfrm>
              <a:off x="4082" y="3768"/>
              <a:ext cx="90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6"/>
            <p:cNvSpPr>
              <a:spLocks noChangeShapeType="1"/>
            </p:cNvSpPr>
            <p:nvPr/>
          </p:nvSpPr>
          <p:spPr bwMode="auto">
            <a:xfrm flipV="1">
              <a:off x="4081" y="3538"/>
              <a:ext cx="91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47"/>
            <p:cNvSpPr>
              <a:spLocks noChangeShapeType="1"/>
            </p:cNvSpPr>
            <p:nvPr/>
          </p:nvSpPr>
          <p:spPr bwMode="auto">
            <a:xfrm flipV="1">
              <a:off x="4081" y="3744"/>
              <a:ext cx="91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48"/>
            <p:cNvSpPr>
              <a:spLocks noChangeShapeType="1"/>
            </p:cNvSpPr>
            <p:nvPr/>
          </p:nvSpPr>
          <p:spPr bwMode="auto">
            <a:xfrm>
              <a:off x="4081" y="3538"/>
              <a:ext cx="906" cy="4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49"/>
            <p:cNvSpPr>
              <a:spLocks noChangeShapeType="1"/>
            </p:cNvSpPr>
            <p:nvPr/>
          </p:nvSpPr>
          <p:spPr bwMode="auto">
            <a:xfrm flipV="1">
              <a:off x="4090" y="3538"/>
              <a:ext cx="897" cy="4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50"/>
            <p:cNvSpPr>
              <a:spLocks noChangeShapeType="1"/>
            </p:cNvSpPr>
            <p:nvPr/>
          </p:nvSpPr>
          <p:spPr bwMode="auto">
            <a:xfrm>
              <a:off x="4074" y="3546"/>
              <a:ext cx="90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Oval 51"/>
            <p:cNvSpPr>
              <a:spLocks noChangeArrowheads="1"/>
            </p:cNvSpPr>
            <p:nvPr/>
          </p:nvSpPr>
          <p:spPr bwMode="auto">
            <a:xfrm>
              <a:off x="4042" y="371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55" name="Oval 52"/>
            <p:cNvSpPr>
              <a:spLocks noChangeArrowheads="1"/>
            </p:cNvSpPr>
            <p:nvPr/>
          </p:nvSpPr>
          <p:spPr bwMode="auto">
            <a:xfrm>
              <a:off x="4043" y="393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56" name="Oval 53"/>
            <p:cNvSpPr>
              <a:spLocks noChangeArrowheads="1"/>
            </p:cNvSpPr>
            <p:nvPr/>
          </p:nvSpPr>
          <p:spPr bwMode="auto">
            <a:xfrm>
              <a:off x="4964" y="393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57" name="Oval 54"/>
            <p:cNvSpPr>
              <a:spLocks noChangeArrowheads="1"/>
            </p:cNvSpPr>
            <p:nvPr/>
          </p:nvSpPr>
          <p:spPr bwMode="auto">
            <a:xfrm>
              <a:off x="4956" y="370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58" name="Oval 55"/>
            <p:cNvSpPr>
              <a:spLocks noChangeArrowheads="1"/>
            </p:cNvSpPr>
            <p:nvPr/>
          </p:nvSpPr>
          <p:spPr bwMode="auto">
            <a:xfrm>
              <a:off x="4956" y="350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59" name="Oval 56"/>
            <p:cNvSpPr>
              <a:spLocks noChangeArrowheads="1"/>
            </p:cNvSpPr>
            <p:nvPr/>
          </p:nvSpPr>
          <p:spPr bwMode="auto">
            <a:xfrm>
              <a:off x="4034" y="350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433209" name="Rectangle 57"/>
          <p:cNvSpPr>
            <a:spLocks noChangeArrowheads="1"/>
          </p:cNvSpPr>
          <p:nvPr/>
        </p:nvSpPr>
        <p:spPr bwMode="auto">
          <a:xfrm>
            <a:off x="508000" y="1460500"/>
            <a:ext cx="82423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latin typeface="Arial" charset="0"/>
              </a:rPr>
              <a:t>A graph is </a:t>
            </a:r>
            <a:r>
              <a:rPr lang="en-US" sz="2400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planar</a:t>
            </a:r>
            <a:r>
              <a:rPr lang="en-US" sz="2400">
                <a:latin typeface="Arial" charset="0"/>
              </a:rPr>
              <a:t> if it can be drawn in the plane without any edge crossings.</a:t>
            </a:r>
          </a:p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Ø"/>
              <a:defRPr/>
            </a:pPr>
            <a:r>
              <a:rPr lang="en-US" sz="2400">
                <a:latin typeface="Arial" charset="0"/>
              </a:rPr>
              <a:t>Is </a:t>
            </a:r>
            <a:r>
              <a:rPr lang="en-US" sz="2400" i="1">
                <a:latin typeface="Arial" charset="0"/>
              </a:rPr>
              <a:t>K</a:t>
            </a:r>
            <a:r>
              <a:rPr lang="en-US" sz="2400" i="1" baseline="-25000">
                <a:latin typeface="Arial" charset="0"/>
              </a:rPr>
              <a:t>4</a:t>
            </a:r>
            <a:r>
              <a:rPr lang="en-US" sz="2400">
                <a:latin typeface="Arial" charset="0"/>
              </a:rPr>
              <a:t> planar?</a:t>
            </a:r>
          </a:p>
        </p:txBody>
      </p:sp>
      <p:sp>
        <p:nvSpPr>
          <p:cNvPr id="433210" name="Rectangle 58"/>
          <p:cNvSpPr>
            <a:spLocks noChangeArrowheads="1"/>
          </p:cNvSpPr>
          <p:nvPr/>
        </p:nvSpPr>
        <p:spPr bwMode="auto">
          <a:xfrm>
            <a:off x="457200" y="4211638"/>
            <a:ext cx="279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TW" sz="2400"/>
              <a:t>Is </a:t>
            </a:r>
            <a:r>
              <a:rPr lang="en-US" altLang="zh-TW" sz="2400" i="1"/>
              <a:t>Q</a:t>
            </a:r>
            <a:r>
              <a:rPr lang="en-US" altLang="zh-TW" sz="2400" i="1" baseline="-25000"/>
              <a:t>3</a:t>
            </a:r>
            <a:r>
              <a:rPr lang="en-US" altLang="zh-TW" sz="2400"/>
              <a:t> planar?</a:t>
            </a:r>
          </a:p>
        </p:txBody>
      </p:sp>
      <p:sp>
        <p:nvSpPr>
          <p:cNvPr id="433211" name="Rectangle 59"/>
          <p:cNvSpPr>
            <a:spLocks noChangeArrowheads="1"/>
          </p:cNvSpPr>
          <p:nvPr/>
        </p:nvSpPr>
        <p:spPr bwMode="auto">
          <a:xfrm>
            <a:off x="4953000" y="4160838"/>
            <a:ext cx="3086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TW" sz="2400"/>
              <a:t>Is </a:t>
            </a:r>
            <a:r>
              <a:rPr lang="en-US" altLang="zh-TW" sz="2400" i="1"/>
              <a:t>K</a:t>
            </a:r>
            <a:r>
              <a:rPr lang="en-US" altLang="zh-TW" sz="2400" i="1" baseline="-25000"/>
              <a:t>3,3</a:t>
            </a:r>
            <a:r>
              <a:rPr lang="en-US" altLang="zh-TW" sz="2400"/>
              <a:t> planar?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3360738" y="5043488"/>
            <a:ext cx="1095375" cy="995362"/>
            <a:chOff x="2054" y="2936"/>
            <a:chExt cx="1274" cy="1139"/>
          </a:xfrm>
        </p:grpSpPr>
        <p:sp>
          <p:nvSpPr>
            <p:cNvPr id="5131" name="Rectangle 61"/>
            <p:cNvSpPr>
              <a:spLocks noChangeArrowheads="1"/>
            </p:cNvSpPr>
            <p:nvPr/>
          </p:nvSpPr>
          <p:spPr bwMode="auto">
            <a:xfrm>
              <a:off x="2090" y="2969"/>
              <a:ext cx="1191" cy="10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32" name="Rectangle 62"/>
            <p:cNvSpPr>
              <a:spLocks noChangeArrowheads="1"/>
            </p:cNvSpPr>
            <p:nvPr/>
          </p:nvSpPr>
          <p:spPr bwMode="auto">
            <a:xfrm>
              <a:off x="2391" y="3233"/>
              <a:ext cx="583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33" name="Line 63"/>
            <p:cNvSpPr>
              <a:spLocks noChangeShapeType="1"/>
            </p:cNvSpPr>
            <p:nvPr/>
          </p:nvSpPr>
          <p:spPr bwMode="auto">
            <a:xfrm>
              <a:off x="2090" y="2977"/>
              <a:ext cx="300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64"/>
            <p:cNvSpPr>
              <a:spLocks noChangeShapeType="1"/>
            </p:cNvSpPr>
            <p:nvPr/>
          </p:nvSpPr>
          <p:spPr bwMode="auto">
            <a:xfrm>
              <a:off x="2982" y="3833"/>
              <a:ext cx="299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65"/>
            <p:cNvSpPr>
              <a:spLocks noChangeShapeType="1"/>
            </p:cNvSpPr>
            <p:nvPr/>
          </p:nvSpPr>
          <p:spPr bwMode="auto">
            <a:xfrm flipV="1">
              <a:off x="2975" y="2977"/>
              <a:ext cx="299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66"/>
            <p:cNvSpPr>
              <a:spLocks noChangeShapeType="1"/>
            </p:cNvSpPr>
            <p:nvPr/>
          </p:nvSpPr>
          <p:spPr bwMode="auto">
            <a:xfrm flipV="1">
              <a:off x="2084" y="3817"/>
              <a:ext cx="306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Oval 67"/>
            <p:cNvSpPr>
              <a:spLocks noChangeArrowheads="1"/>
            </p:cNvSpPr>
            <p:nvPr/>
          </p:nvSpPr>
          <p:spPr bwMode="auto">
            <a:xfrm>
              <a:off x="2062" y="2952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38" name="Oval 68"/>
            <p:cNvSpPr>
              <a:spLocks noChangeArrowheads="1"/>
            </p:cNvSpPr>
            <p:nvPr/>
          </p:nvSpPr>
          <p:spPr bwMode="auto">
            <a:xfrm>
              <a:off x="3238" y="2936"/>
              <a:ext cx="7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39" name="Oval 69"/>
            <p:cNvSpPr>
              <a:spLocks noChangeArrowheads="1"/>
            </p:cNvSpPr>
            <p:nvPr/>
          </p:nvSpPr>
          <p:spPr bwMode="auto">
            <a:xfrm>
              <a:off x="2946" y="3196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40" name="Oval 70"/>
            <p:cNvSpPr>
              <a:spLocks noChangeArrowheads="1"/>
            </p:cNvSpPr>
            <p:nvPr/>
          </p:nvSpPr>
          <p:spPr bwMode="auto">
            <a:xfrm>
              <a:off x="2362" y="3203"/>
              <a:ext cx="7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41" name="Oval 71"/>
            <p:cNvSpPr>
              <a:spLocks noChangeArrowheads="1"/>
            </p:cNvSpPr>
            <p:nvPr/>
          </p:nvSpPr>
          <p:spPr bwMode="auto">
            <a:xfrm>
              <a:off x="2354" y="3777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42" name="Oval 72"/>
            <p:cNvSpPr>
              <a:spLocks noChangeArrowheads="1"/>
            </p:cNvSpPr>
            <p:nvPr/>
          </p:nvSpPr>
          <p:spPr bwMode="auto">
            <a:xfrm>
              <a:off x="2054" y="3967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43" name="Oval 73"/>
            <p:cNvSpPr>
              <a:spLocks noChangeArrowheads="1"/>
            </p:cNvSpPr>
            <p:nvPr/>
          </p:nvSpPr>
          <p:spPr bwMode="auto">
            <a:xfrm>
              <a:off x="3253" y="3998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5144" name="Oval 74"/>
            <p:cNvSpPr>
              <a:spLocks noChangeArrowheads="1"/>
            </p:cNvSpPr>
            <p:nvPr/>
          </p:nvSpPr>
          <p:spPr bwMode="auto">
            <a:xfrm>
              <a:off x="2945" y="3784"/>
              <a:ext cx="75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09" grpId="0" autoUpdateAnimBg="0"/>
      <p:bldP spid="433210" grpId="0" autoUpdateAnimBg="0"/>
      <p:bldP spid="4332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Planar Graphs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954588" y="1593850"/>
            <a:ext cx="3733800" cy="2662238"/>
            <a:chOff x="3220" y="554"/>
            <a:chExt cx="2352" cy="1677"/>
          </a:xfrm>
        </p:grpSpPr>
        <p:cxnSp>
          <p:nvCxnSpPr>
            <p:cNvPr id="6214" name="AutoShape 36"/>
            <p:cNvCxnSpPr>
              <a:cxnSpLocks noChangeShapeType="1"/>
            </p:cNvCxnSpPr>
            <p:nvPr/>
          </p:nvCxnSpPr>
          <p:spPr bwMode="auto">
            <a:xfrm flipH="1">
              <a:off x="4378" y="2015"/>
              <a:ext cx="458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5" name="AutoShape 38"/>
            <p:cNvCxnSpPr>
              <a:cxnSpLocks noChangeShapeType="1"/>
            </p:cNvCxnSpPr>
            <p:nvPr/>
          </p:nvCxnSpPr>
          <p:spPr bwMode="auto">
            <a:xfrm>
              <a:off x="4389" y="1560"/>
              <a:ext cx="449" cy="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6" name="AutoShape 35"/>
            <p:cNvCxnSpPr>
              <a:cxnSpLocks noChangeShapeType="1"/>
              <a:endCxn id="6234" idx="3"/>
            </p:cNvCxnSpPr>
            <p:nvPr/>
          </p:nvCxnSpPr>
          <p:spPr bwMode="auto">
            <a:xfrm>
              <a:off x="3941" y="1580"/>
              <a:ext cx="41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7" name="AutoShape 37"/>
            <p:cNvCxnSpPr>
              <a:cxnSpLocks noChangeShapeType="1"/>
            </p:cNvCxnSpPr>
            <p:nvPr/>
          </p:nvCxnSpPr>
          <p:spPr bwMode="auto">
            <a:xfrm flipV="1">
              <a:off x="4396" y="1157"/>
              <a:ext cx="149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8" name="AutoShape 39"/>
            <p:cNvCxnSpPr>
              <a:cxnSpLocks noChangeShapeType="1"/>
            </p:cNvCxnSpPr>
            <p:nvPr/>
          </p:nvCxnSpPr>
          <p:spPr bwMode="auto">
            <a:xfrm flipH="1">
              <a:off x="4360" y="1569"/>
              <a:ext cx="38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9" name="AutoShape 13"/>
            <p:cNvCxnSpPr>
              <a:cxnSpLocks noChangeShapeType="1"/>
              <a:stCxn id="6233" idx="5"/>
              <a:endCxn id="6230" idx="6"/>
            </p:cNvCxnSpPr>
            <p:nvPr/>
          </p:nvCxnSpPr>
          <p:spPr bwMode="auto">
            <a:xfrm>
              <a:off x="3376" y="625"/>
              <a:ext cx="2115" cy="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0" name="AutoShape 14"/>
            <p:cNvCxnSpPr>
              <a:cxnSpLocks noChangeShapeType="1"/>
              <a:stCxn id="6222" idx="2"/>
              <a:endCxn id="6227" idx="6"/>
            </p:cNvCxnSpPr>
            <p:nvPr/>
          </p:nvCxnSpPr>
          <p:spPr bwMode="auto">
            <a:xfrm flipH="1" flipV="1">
              <a:off x="3791" y="882"/>
              <a:ext cx="706" cy="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21" name="Line 15"/>
            <p:cNvSpPr>
              <a:spLocks noChangeShapeType="1"/>
            </p:cNvSpPr>
            <p:nvPr/>
          </p:nvSpPr>
          <p:spPr bwMode="auto">
            <a:xfrm flipV="1">
              <a:off x="4957" y="693"/>
              <a:ext cx="500" cy="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Oval 17"/>
            <p:cNvSpPr>
              <a:spLocks noChangeArrowheads="1"/>
            </p:cNvSpPr>
            <p:nvPr/>
          </p:nvSpPr>
          <p:spPr bwMode="auto">
            <a:xfrm>
              <a:off x="4497" y="111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223" name="AutoShape 21"/>
            <p:cNvCxnSpPr>
              <a:cxnSpLocks noChangeShapeType="1"/>
              <a:endCxn id="6228" idx="7"/>
            </p:cNvCxnSpPr>
            <p:nvPr/>
          </p:nvCxnSpPr>
          <p:spPr bwMode="auto">
            <a:xfrm>
              <a:off x="3746" y="864"/>
              <a:ext cx="1231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4" name="AutoShape 22"/>
            <p:cNvCxnSpPr>
              <a:cxnSpLocks noChangeShapeType="1"/>
              <a:stCxn id="6231" idx="0"/>
              <a:endCxn id="6222" idx="3"/>
            </p:cNvCxnSpPr>
            <p:nvPr/>
          </p:nvCxnSpPr>
          <p:spPr bwMode="auto">
            <a:xfrm flipV="1">
              <a:off x="3929" y="1184"/>
              <a:ext cx="580" cy="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5" name="AutoShape 23"/>
            <p:cNvCxnSpPr>
              <a:cxnSpLocks noChangeShapeType="1"/>
              <a:stCxn id="6232" idx="1"/>
              <a:endCxn id="6222" idx="4"/>
            </p:cNvCxnSpPr>
            <p:nvPr/>
          </p:nvCxnSpPr>
          <p:spPr bwMode="auto">
            <a:xfrm flipH="1" flipV="1">
              <a:off x="4538" y="1196"/>
              <a:ext cx="271" cy="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26" name="AutoShape 24"/>
            <p:cNvCxnSpPr>
              <a:cxnSpLocks noChangeShapeType="1"/>
              <a:stCxn id="6237" idx="2"/>
              <a:endCxn id="6233" idx="5"/>
            </p:cNvCxnSpPr>
            <p:nvPr/>
          </p:nvCxnSpPr>
          <p:spPr bwMode="auto">
            <a:xfrm flipH="1" flipV="1">
              <a:off x="3376" y="625"/>
              <a:ext cx="383" cy="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27" name="Oval 25"/>
            <p:cNvSpPr>
              <a:spLocks noChangeArrowheads="1"/>
            </p:cNvSpPr>
            <p:nvPr/>
          </p:nvSpPr>
          <p:spPr bwMode="auto">
            <a:xfrm>
              <a:off x="3709" y="84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28" name="Oval 26"/>
            <p:cNvSpPr>
              <a:spLocks noChangeArrowheads="1"/>
            </p:cNvSpPr>
            <p:nvPr/>
          </p:nvSpPr>
          <p:spPr bwMode="auto">
            <a:xfrm>
              <a:off x="4907" y="94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29" name="Oval 27"/>
            <p:cNvSpPr>
              <a:spLocks noChangeArrowheads="1"/>
            </p:cNvSpPr>
            <p:nvPr/>
          </p:nvSpPr>
          <p:spPr bwMode="auto">
            <a:xfrm>
              <a:off x="4348" y="152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30" name="Oval 28"/>
            <p:cNvSpPr>
              <a:spLocks noChangeArrowheads="1"/>
            </p:cNvSpPr>
            <p:nvPr/>
          </p:nvSpPr>
          <p:spPr bwMode="auto">
            <a:xfrm>
              <a:off x="5409" y="64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31" name="Oval 29"/>
            <p:cNvSpPr>
              <a:spLocks noChangeArrowheads="1"/>
            </p:cNvSpPr>
            <p:nvPr/>
          </p:nvSpPr>
          <p:spPr bwMode="auto">
            <a:xfrm>
              <a:off x="3888" y="156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32" name="Oval 30"/>
            <p:cNvSpPr>
              <a:spLocks noChangeArrowheads="1"/>
            </p:cNvSpPr>
            <p:nvPr/>
          </p:nvSpPr>
          <p:spPr bwMode="auto">
            <a:xfrm>
              <a:off x="4797" y="197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33" name="Oval 31"/>
            <p:cNvSpPr>
              <a:spLocks noChangeArrowheads="1"/>
            </p:cNvSpPr>
            <p:nvPr/>
          </p:nvSpPr>
          <p:spPr bwMode="auto">
            <a:xfrm>
              <a:off x="3306" y="55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34" name="Oval 32"/>
            <p:cNvSpPr>
              <a:spLocks noChangeArrowheads="1"/>
            </p:cNvSpPr>
            <p:nvPr/>
          </p:nvSpPr>
          <p:spPr bwMode="auto">
            <a:xfrm>
              <a:off x="4339" y="199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235" name="AutoShape 33"/>
            <p:cNvCxnSpPr>
              <a:cxnSpLocks noChangeShapeType="1"/>
              <a:endCxn id="6233" idx="5"/>
            </p:cNvCxnSpPr>
            <p:nvPr/>
          </p:nvCxnSpPr>
          <p:spPr bwMode="auto">
            <a:xfrm flipH="1" flipV="1">
              <a:off x="3376" y="625"/>
              <a:ext cx="555" cy="9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36" name="AutoShape 34"/>
            <p:cNvCxnSpPr>
              <a:cxnSpLocks noChangeShapeType="1"/>
            </p:cNvCxnSpPr>
            <p:nvPr/>
          </p:nvCxnSpPr>
          <p:spPr bwMode="auto">
            <a:xfrm flipH="1">
              <a:off x="4847" y="681"/>
              <a:ext cx="600" cy="1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37" name="Text Box 40"/>
            <p:cNvSpPr txBox="1">
              <a:spLocks noChangeArrowheads="1"/>
            </p:cNvSpPr>
            <p:nvPr/>
          </p:nvSpPr>
          <p:spPr bwMode="auto">
            <a:xfrm>
              <a:off x="3661" y="6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a</a:t>
              </a:r>
            </a:p>
          </p:txBody>
        </p:sp>
        <p:sp>
          <p:nvSpPr>
            <p:cNvPr id="6238" name="Text Box 41"/>
            <p:cNvSpPr txBox="1">
              <a:spLocks noChangeArrowheads="1"/>
            </p:cNvSpPr>
            <p:nvPr/>
          </p:nvSpPr>
          <p:spPr bwMode="auto">
            <a:xfrm>
              <a:off x="4861" y="7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b</a:t>
              </a:r>
            </a:p>
          </p:txBody>
        </p:sp>
        <p:sp>
          <p:nvSpPr>
            <p:cNvPr id="6239" name="Text Box 42"/>
            <p:cNvSpPr txBox="1">
              <a:spLocks noChangeArrowheads="1"/>
            </p:cNvSpPr>
            <p:nvPr/>
          </p:nvSpPr>
          <p:spPr bwMode="auto">
            <a:xfrm>
              <a:off x="4566" y="104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c</a:t>
              </a:r>
            </a:p>
          </p:txBody>
        </p:sp>
        <p:sp>
          <p:nvSpPr>
            <p:cNvPr id="6240" name="Text Box 43"/>
            <p:cNvSpPr txBox="1">
              <a:spLocks noChangeArrowheads="1"/>
            </p:cNvSpPr>
            <p:nvPr/>
          </p:nvSpPr>
          <p:spPr bwMode="auto">
            <a:xfrm>
              <a:off x="3220" y="6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</a:t>
              </a:r>
            </a:p>
          </p:txBody>
        </p:sp>
        <p:sp>
          <p:nvSpPr>
            <p:cNvPr id="6241" name="Text Box 44"/>
            <p:cNvSpPr txBox="1">
              <a:spLocks noChangeArrowheads="1"/>
            </p:cNvSpPr>
            <p:nvPr/>
          </p:nvSpPr>
          <p:spPr bwMode="auto">
            <a:xfrm>
              <a:off x="4856" y="192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h</a:t>
              </a:r>
            </a:p>
          </p:txBody>
        </p:sp>
        <p:sp>
          <p:nvSpPr>
            <p:cNvPr id="6242" name="Text Box 45"/>
            <p:cNvSpPr txBox="1">
              <a:spLocks noChangeArrowheads="1"/>
            </p:cNvSpPr>
            <p:nvPr/>
          </p:nvSpPr>
          <p:spPr bwMode="auto">
            <a:xfrm>
              <a:off x="4180" y="142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g</a:t>
              </a:r>
            </a:p>
          </p:txBody>
        </p:sp>
        <p:sp>
          <p:nvSpPr>
            <p:cNvPr id="6243" name="Text Box 46"/>
            <p:cNvSpPr txBox="1">
              <a:spLocks noChangeArrowheads="1"/>
            </p:cNvSpPr>
            <p:nvPr/>
          </p:nvSpPr>
          <p:spPr bwMode="auto">
            <a:xfrm>
              <a:off x="3741" y="151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</a:t>
              </a:r>
            </a:p>
          </p:txBody>
        </p:sp>
        <p:sp>
          <p:nvSpPr>
            <p:cNvPr id="6244" name="Text Box 47"/>
            <p:cNvSpPr txBox="1">
              <a:spLocks noChangeArrowheads="1"/>
            </p:cNvSpPr>
            <p:nvPr/>
          </p:nvSpPr>
          <p:spPr bwMode="auto">
            <a:xfrm>
              <a:off x="5376" y="7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e</a:t>
              </a:r>
            </a:p>
          </p:txBody>
        </p:sp>
        <p:sp>
          <p:nvSpPr>
            <p:cNvPr id="6245" name="Text Box 48"/>
            <p:cNvSpPr txBox="1">
              <a:spLocks noChangeArrowheads="1"/>
            </p:cNvSpPr>
            <p:nvPr/>
          </p:nvSpPr>
          <p:spPr bwMode="auto">
            <a:xfrm>
              <a:off x="4199" y="2000"/>
              <a:ext cx="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i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027113" y="2152650"/>
            <a:ext cx="3368675" cy="2728913"/>
            <a:chOff x="1637" y="816"/>
            <a:chExt cx="2113" cy="1747"/>
          </a:xfrm>
        </p:grpSpPr>
        <p:cxnSp>
          <p:nvCxnSpPr>
            <p:cNvPr id="6182" name="AutoShape 49"/>
            <p:cNvCxnSpPr>
              <a:cxnSpLocks noChangeShapeType="1"/>
            </p:cNvCxnSpPr>
            <p:nvPr/>
          </p:nvCxnSpPr>
          <p:spPr bwMode="auto">
            <a:xfrm flipH="1">
              <a:off x="2804" y="2079"/>
              <a:ext cx="458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3" name="AutoShape 50"/>
            <p:cNvCxnSpPr>
              <a:cxnSpLocks noChangeShapeType="1"/>
            </p:cNvCxnSpPr>
            <p:nvPr/>
          </p:nvCxnSpPr>
          <p:spPr bwMode="auto">
            <a:xfrm>
              <a:off x="2815" y="1624"/>
              <a:ext cx="449" cy="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4" name="AutoShape 51"/>
            <p:cNvCxnSpPr>
              <a:cxnSpLocks noChangeShapeType="1"/>
              <a:endCxn id="6202" idx="3"/>
            </p:cNvCxnSpPr>
            <p:nvPr/>
          </p:nvCxnSpPr>
          <p:spPr bwMode="auto">
            <a:xfrm>
              <a:off x="2367" y="1644"/>
              <a:ext cx="41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5" name="AutoShape 52"/>
            <p:cNvCxnSpPr>
              <a:cxnSpLocks noChangeShapeType="1"/>
            </p:cNvCxnSpPr>
            <p:nvPr/>
          </p:nvCxnSpPr>
          <p:spPr bwMode="auto">
            <a:xfrm flipV="1">
              <a:off x="2822" y="1221"/>
              <a:ext cx="149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6" name="AutoShape 53"/>
            <p:cNvCxnSpPr>
              <a:cxnSpLocks noChangeShapeType="1"/>
            </p:cNvCxnSpPr>
            <p:nvPr/>
          </p:nvCxnSpPr>
          <p:spPr bwMode="auto">
            <a:xfrm flipH="1">
              <a:off x="2786" y="1633"/>
              <a:ext cx="38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7" name="AutoShape 54"/>
            <p:cNvCxnSpPr>
              <a:cxnSpLocks noChangeShapeType="1"/>
              <a:stCxn id="6201" idx="5"/>
              <a:endCxn id="6198" idx="6"/>
            </p:cNvCxnSpPr>
            <p:nvPr/>
          </p:nvCxnSpPr>
          <p:spPr bwMode="auto">
            <a:xfrm>
              <a:off x="1875" y="2334"/>
              <a:ext cx="1703" cy="1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8" name="AutoShape 55"/>
            <p:cNvCxnSpPr>
              <a:cxnSpLocks noChangeShapeType="1"/>
              <a:stCxn id="6190" idx="2"/>
              <a:endCxn id="6195" idx="6"/>
            </p:cNvCxnSpPr>
            <p:nvPr/>
          </p:nvCxnSpPr>
          <p:spPr bwMode="auto">
            <a:xfrm flipH="1" flipV="1">
              <a:off x="2217" y="946"/>
              <a:ext cx="706" cy="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89" name="Line 56"/>
            <p:cNvSpPr>
              <a:spLocks noChangeShapeType="1"/>
            </p:cNvSpPr>
            <p:nvPr/>
          </p:nvSpPr>
          <p:spPr bwMode="auto">
            <a:xfrm flipH="1">
              <a:off x="3535" y="1054"/>
              <a:ext cx="21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Oval 57"/>
            <p:cNvSpPr>
              <a:spLocks noChangeArrowheads="1"/>
            </p:cNvSpPr>
            <p:nvPr/>
          </p:nvSpPr>
          <p:spPr bwMode="auto">
            <a:xfrm>
              <a:off x="2923" y="117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191" name="AutoShape 58"/>
            <p:cNvCxnSpPr>
              <a:cxnSpLocks noChangeShapeType="1"/>
            </p:cNvCxnSpPr>
            <p:nvPr/>
          </p:nvCxnSpPr>
          <p:spPr bwMode="auto">
            <a:xfrm>
              <a:off x="2172" y="928"/>
              <a:ext cx="1351" cy="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2" name="AutoShape 59"/>
            <p:cNvCxnSpPr>
              <a:cxnSpLocks noChangeShapeType="1"/>
              <a:stCxn id="6199" idx="0"/>
              <a:endCxn id="6190" idx="3"/>
            </p:cNvCxnSpPr>
            <p:nvPr/>
          </p:nvCxnSpPr>
          <p:spPr bwMode="auto">
            <a:xfrm flipV="1">
              <a:off x="2355" y="1248"/>
              <a:ext cx="580" cy="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3" name="AutoShape 60"/>
            <p:cNvCxnSpPr>
              <a:cxnSpLocks noChangeShapeType="1"/>
              <a:stCxn id="6200" idx="1"/>
              <a:endCxn id="6190" idx="4"/>
            </p:cNvCxnSpPr>
            <p:nvPr/>
          </p:nvCxnSpPr>
          <p:spPr bwMode="auto">
            <a:xfrm flipH="1" flipV="1">
              <a:off x="2964" y="1260"/>
              <a:ext cx="271" cy="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4" name="AutoShape 61"/>
            <p:cNvCxnSpPr>
              <a:cxnSpLocks noChangeShapeType="1"/>
              <a:stCxn id="6195" idx="4"/>
              <a:endCxn id="6201" idx="0"/>
            </p:cNvCxnSpPr>
            <p:nvPr/>
          </p:nvCxnSpPr>
          <p:spPr bwMode="auto">
            <a:xfrm flipH="1">
              <a:off x="1846" y="987"/>
              <a:ext cx="330" cy="1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95" name="Oval 62"/>
            <p:cNvSpPr>
              <a:spLocks noChangeArrowheads="1"/>
            </p:cNvSpPr>
            <p:nvPr/>
          </p:nvSpPr>
          <p:spPr bwMode="auto">
            <a:xfrm>
              <a:off x="2135" y="90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96" name="Oval 63"/>
            <p:cNvSpPr>
              <a:spLocks noChangeArrowheads="1"/>
            </p:cNvSpPr>
            <p:nvPr/>
          </p:nvSpPr>
          <p:spPr bwMode="auto">
            <a:xfrm>
              <a:off x="3498" y="99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97" name="Oval 64"/>
            <p:cNvSpPr>
              <a:spLocks noChangeArrowheads="1"/>
            </p:cNvSpPr>
            <p:nvPr/>
          </p:nvSpPr>
          <p:spPr bwMode="auto">
            <a:xfrm>
              <a:off x="2774" y="158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98" name="Oval 65"/>
            <p:cNvSpPr>
              <a:spLocks noChangeArrowheads="1"/>
            </p:cNvSpPr>
            <p:nvPr/>
          </p:nvSpPr>
          <p:spPr bwMode="auto">
            <a:xfrm>
              <a:off x="3496" y="247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99" name="Oval 66"/>
            <p:cNvSpPr>
              <a:spLocks noChangeArrowheads="1"/>
            </p:cNvSpPr>
            <p:nvPr/>
          </p:nvSpPr>
          <p:spPr bwMode="auto">
            <a:xfrm>
              <a:off x="2314" y="163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00" name="Oval 67"/>
            <p:cNvSpPr>
              <a:spLocks noChangeArrowheads="1"/>
            </p:cNvSpPr>
            <p:nvPr/>
          </p:nvSpPr>
          <p:spPr bwMode="auto">
            <a:xfrm>
              <a:off x="3223" y="203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01" name="Oval 68"/>
            <p:cNvSpPr>
              <a:spLocks noChangeArrowheads="1"/>
            </p:cNvSpPr>
            <p:nvPr/>
          </p:nvSpPr>
          <p:spPr bwMode="auto">
            <a:xfrm>
              <a:off x="1805" y="226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202" name="Oval 69"/>
            <p:cNvSpPr>
              <a:spLocks noChangeArrowheads="1"/>
            </p:cNvSpPr>
            <p:nvPr/>
          </p:nvSpPr>
          <p:spPr bwMode="auto">
            <a:xfrm>
              <a:off x="2765" y="206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203" name="AutoShape 70"/>
            <p:cNvCxnSpPr>
              <a:cxnSpLocks noChangeShapeType="1"/>
              <a:stCxn id="6199" idx="3"/>
              <a:endCxn id="6201" idx="7"/>
            </p:cNvCxnSpPr>
            <p:nvPr/>
          </p:nvCxnSpPr>
          <p:spPr bwMode="auto">
            <a:xfrm flipH="1">
              <a:off x="1875" y="1701"/>
              <a:ext cx="451" cy="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4" name="AutoShape 71"/>
            <p:cNvCxnSpPr>
              <a:cxnSpLocks noChangeShapeType="1"/>
              <a:stCxn id="6198" idx="0"/>
              <a:endCxn id="6200" idx="4"/>
            </p:cNvCxnSpPr>
            <p:nvPr/>
          </p:nvCxnSpPr>
          <p:spPr bwMode="auto">
            <a:xfrm flipH="1" flipV="1">
              <a:off x="3264" y="2118"/>
              <a:ext cx="273" cy="3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05" name="Text Box 72"/>
            <p:cNvSpPr txBox="1">
              <a:spLocks noChangeArrowheads="1"/>
            </p:cNvSpPr>
            <p:nvPr/>
          </p:nvSpPr>
          <p:spPr bwMode="auto">
            <a:xfrm>
              <a:off x="1915" y="816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a</a:t>
              </a:r>
            </a:p>
          </p:txBody>
        </p:sp>
        <p:sp>
          <p:nvSpPr>
            <p:cNvPr id="6206" name="Text Box 73"/>
            <p:cNvSpPr txBox="1">
              <a:spLocks noChangeArrowheads="1"/>
            </p:cNvSpPr>
            <p:nvPr/>
          </p:nvSpPr>
          <p:spPr bwMode="auto">
            <a:xfrm>
              <a:off x="3512" y="830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b</a:t>
              </a:r>
            </a:p>
          </p:txBody>
        </p:sp>
        <p:sp>
          <p:nvSpPr>
            <p:cNvPr id="6207" name="Text Box 74"/>
            <p:cNvSpPr txBox="1">
              <a:spLocks noChangeArrowheads="1"/>
            </p:cNvSpPr>
            <p:nvPr/>
          </p:nvSpPr>
          <p:spPr bwMode="auto">
            <a:xfrm>
              <a:off x="2992" y="1105"/>
              <a:ext cx="18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c</a:t>
              </a:r>
            </a:p>
          </p:txBody>
        </p:sp>
        <p:sp>
          <p:nvSpPr>
            <p:cNvPr id="6208" name="Text Box 75"/>
            <p:cNvSpPr txBox="1">
              <a:spLocks noChangeArrowheads="1"/>
            </p:cNvSpPr>
            <p:nvPr/>
          </p:nvSpPr>
          <p:spPr bwMode="auto">
            <a:xfrm>
              <a:off x="1637" y="2119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</a:t>
              </a:r>
            </a:p>
          </p:txBody>
        </p:sp>
        <p:sp>
          <p:nvSpPr>
            <p:cNvPr id="6209" name="Text Box 76"/>
            <p:cNvSpPr txBox="1">
              <a:spLocks noChangeArrowheads="1"/>
            </p:cNvSpPr>
            <p:nvPr/>
          </p:nvSpPr>
          <p:spPr bwMode="auto">
            <a:xfrm>
              <a:off x="3219" y="1835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h</a:t>
              </a:r>
            </a:p>
          </p:txBody>
        </p:sp>
        <p:sp>
          <p:nvSpPr>
            <p:cNvPr id="6210" name="Text Box 77"/>
            <p:cNvSpPr txBox="1">
              <a:spLocks noChangeArrowheads="1"/>
            </p:cNvSpPr>
            <p:nvPr/>
          </p:nvSpPr>
          <p:spPr bwMode="auto">
            <a:xfrm>
              <a:off x="2606" y="1487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g</a:t>
              </a:r>
            </a:p>
          </p:txBody>
        </p:sp>
        <p:sp>
          <p:nvSpPr>
            <p:cNvPr id="6211" name="Text Box 78"/>
            <p:cNvSpPr txBox="1">
              <a:spLocks noChangeArrowheads="1"/>
            </p:cNvSpPr>
            <p:nvPr/>
          </p:nvSpPr>
          <p:spPr bwMode="auto">
            <a:xfrm>
              <a:off x="2185" y="1440"/>
              <a:ext cx="15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</a:t>
              </a:r>
            </a:p>
          </p:txBody>
        </p:sp>
        <p:sp>
          <p:nvSpPr>
            <p:cNvPr id="6212" name="Text Box 79"/>
            <p:cNvSpPr txBox="1">
              <a:spLocks noChangeArrowheads="1"/>
            </p:cNvSpPr>
            <p:nvPr/>
          </p:nvSpPr>
          <p:spPr bwMode="auto">
            <a:xfrm>
              <a:off x="3555" y="2328"/>
              <a:ext cx="19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e</a:t>
              </a:r>
            </a:p>
          </p:txBody>
        </p:sp>
        <p:sp>
          <p:nvSpPr>
            <p:cNvPr id="6213" name="Text Box 80"/>
            <p:cNvSpPr txBox="1">
              <a:spLocks noChangeArrowheads="1"/>
            </p:cNvSpPr>
            <p:nvPr/>
          </p:nvSpPr>
          <p:spPr bwMode="auto">
            <a:xfrm>
              <a:off x="2625" y="2064"/>
              <a:ext cx="14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i</a:t>
              </a:r>
            </a:p>
          </p:txBody>
        </p:sp>
      </p:grpSp>
      <p:grpSp>
        <p:nvGrpSpPr>
          <p:cNvPr id="4" name="群組 101"/>
          <p:cNvGrpSpPr>
            <a:grpSpLocks/>
          </p:cNvGrpSpPr>
          <p:nvPr/>
        </p:nvGrpSpPr>
        <p:grpSpPr bwMode="auto">
          <a:xfrm>
            <a:off x="4230688" y="4127500"/>
            <a:ext cx="4241800" cy="2420938"/>
            <a:chOff x="4230688" y="4127500"/>
            <a:chExt cx="4241800" cy="2420939"/>
          </a:xfrm>
        </p:grpSpPr>
        <p:sp>
          <p:nvSpPr>
            <p:cNvPr id="6150" name="Text Box 110"/>
            <p:cNvSpPr txBox="1">
              <a:spLocks noChangeArrowheads="1"/>
            </p:cNvSpPr>
            <p:nvPr/>
          </p:nvSpPr>
          <p:spPr bwMode="auto">
            <a:xfrm>
              <a:off x="6186488" y="41275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g</a:t>
              </a:r>
            </a:p>
          </p:txBody>
        </p:sp>
        <p:cxnSp>
          <p:nvCxnSpPr>
            <p:cNvPr id="6151" name="AutoShape 82"/>
            <p:cNvCxnSpPr>
              <a:cxnSpLocks noChangeShapeType="1"/>
            </p:cNvCxnSpPr>
            <p:nvPr/>
          </p:nvCxnSpPr>
          <p:spPr bwMode="auto">
            <a:xfrm flipH="1" flipV="1">
              <a:off x="6188076" y="6022976"/>
              <a:ext cx="785813" cy="42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2" name="AutoShape 83"/>
            <p:cNvCxnSpPr>
              <a:cxnSpLocks noChangeShapeType="1"/>
              <a:endCxn id="6181" idx="3"/>
            </p:cNvCxnSpPr>
            <p:nvPr/>
          </p:nvCxnSpPr>
          <p:spPr bwMode="auto">
            <a:xfrm>
              <a:off x="4465638" y="6484938"/>
              <a:ext cx="3722688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3" name="AutoShape 84"/>
            <p:cNvCxnSpPr>
              <a:cxnSpLocks noChangeShapeType="1"/>
              <a:stCxn id="6168" idx="2"/>
              <a:endCxn id="6170" idx="3"/>
            </p:cNvCxnSpPr>
            <p:nvPr/>
          </p:nvCxnSpPr>
          <p:spPr bwMode="auto">
            <a:xfrm flipV="1">
              <a:off x="5507038" y="6065838"/>
              <a:ext cx="631825" cy="117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AutoShape 85"/>
            <p:cNvCxnSpPr>
              <a:cxnSpLocks noChangeShapeType="1"/>
              <a:stCxn id="6166" idx="7"/>
              <a:endCxn id="6159" idx="4"/>
            </p:cNvCxnSpPr>
            <p:nvPr/>
          </p:nvCxnSpPr>
          <p:spPr bwMode="auto">
            <a:xfrm flipV="1">
              <a:off x="4430713" y="4346576"/>
              <a:ext cx="2095500" cy="2089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AutoShape 86"/>
            <p:cNvCxnSpPr>
              <a:cxnSpLocks noChangeShapeType="1"/>
              <a:stCxn id="6180" idx="2"/>
              <a:endCxn id="6178" idx="2"/>
            </p:cNvCxnSpPr>
            <p:nvPr/>
          </p:nvCxnSpPr>
          <p:spPr bwMode="auto">
            <a:xfrm flipV="1">
              <a:off x="4348163" y="6173788"/>
              <a:ext cx="1106488" cy="3095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AutoShape 87"/>
            <p:cNvCxnSpPr>
              <a:cxnSpLocks noChangeShapeType="1"/>
              <a:stCxn id="6169" idx="5"/>
              <a:endCxn id="6167" idx="6"/>
            </p:cNvCxnSpPr>
            <p:nvPr/>
          </p:nvCxnSpPr>
          <p:spPr bwMode="auto">
            <a:xfrm>
              <a:off x="6840538" y="5807076"/>
              <a:ext cx="195263" cy="255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7" name="AutoShape 88"/>
            <p:cNvCxnSpPr>
              <a:cxnSpLocks noChangeShapeType="1"/>
              <a:stCxn id="6159" idx="4"/>
              <a:endCxn id="6175" idx="3"/>
            </p:cNvCxnSpPr>
            <p:nvPr/>
          </p:nvCxnSpPr>
          <p:spPr bwMode="auto">
            <a:xfrm>
              <a:off x="6526213" y="4346576"/>
              <a:ext cx="7938" cy="59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8" name="Line 89"/>
            <p:cNvSpPr>
              <a:spLocks noChangeShapeType="1"/>
            </p:cNvSpPr>
            <p:nvPr/>
          </p:nvSpPr>
          <p:spPr bwMode="auto">
            <a:xfrm>
              <a:off x="6548438" y="4949826"/>
              <a:ext cx="1622425" cy="147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Oval 90"/>
            <p:cNvSpPr>
              <a:spLocks noChangeArrowheads="1"/>
            </p:cNvSpPr>
            <p:nvPr/>
          </p:nvSpPr>
          <p:spPr bwMode="auto">
            <a:xfrm>
              <a:off x="6461126" y="4214813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160" name="AutoShape 91"/>
            <p:cNvCxnSpPr>
              <a:cxnSpLocks noChangeShapeType="1"/>
              <a:endCxn id="6175" idx="3"/>
            </p:cNvCxnSpPr>
            <p:nvPr/>
          </p:nvCxnSpPr>
          <p:spPr bwMode="auto">
            <a:xfrm flipV="1">
              <a:off x="6419851" y="4941888"/>
              <a:ext cx="114300" cy="566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92"/>
            <p:cNvCxnSpPr>
              <a:cxnSpLocks noChangeShapeType="1"/>
              <a:stCxn id="6178" idx="2"/>
              <a:endCxn id="6175" idx="3"/>
            </p:cNvCxnSpPr>
            <p:nvPr/>
          </p:nvCxnSpPr>
          <p:spPr bwMode="auto">
            <a:xfrm flipV="1">
              <a:off x="5454651" y="4941888"/>
              <a:ext cx="1079500" cy="1231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93"/>
            <p:cNvCxnSpPr>
              <a:cxnSpLocks noChangeShapeType="1"/>
              <a:stCxn id="6181" idx="1"/>
              <a:endCxn id="6159" idx="4"/>
            </p:cNvCxnSpPr>
            <p:nvPr/>
          </p:nvCxnSpPr>
          <p:spPr bwMode="auto">
            <a:xfrm flipH="1" flipV="1">
              <a:off x="6526213" y="4346576"/>
              <a:ext cx="1662113" cy="2049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94"/>
            <p:cNvCxnSpPr>
              <a:cxnSpLocks noChangeShapeType="1"/>
              <a:stCxn id="6164" idx="4"/>
              <a:endCxn id="6170" idx="0"/>
            </p:cNvCxnSpPr>
            <p:nvPr/>
          </p:nvCxnSpPr>
          <p:spPr bwMode="auto">
            <a:xfrm flipH="1">
              <a:off x="6184901" y="5554663"/>
              <a:ext cx="234950" cy="398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4" name="Oval 95"/>
            <p:cNvSpPr>
              <a:spLocks noChangeArrowheads="1"/>
            </p:cNvSpPr>
            <p:nvPr/>
          </p:nvSpPr>
          <p:spPr bwMode="auto">
            <a:xfrm>
              <a:off x="6354763" y="5422901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65" name="Oval 96"/>
            <p:cNvSpPr>
              <a:spLocks noChangeArrowheads="1"/>
            </p:cNvSpPr>
            <p:nvPr/>
          </p:nvSpPr>
          <p:spPr bwMode="auto">
            <a:xfrm>
              <a:off x="6484938" y="4897438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66" name="Oval 97"/>
            <p:cNvSpPr>
              <a:spLocks noChangeArrowheads="1"/>
            </p:cNvSpPr>
            <p:nvPr/>
          </p:nvSpPr>
          <p:spPr bwMode="auto">
            <a:xfrm>
              <a:off x="4319588" y="6416676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67" name="Oval 98"/>
            <p:cNvSpPr>
              <a:spLocks noChangeArrowheads="1"/>
            </p:cNvSpPr>
            <p:nvPr/>
          </p:nvSpPr>
          <p:spPr bwMode="auto">
            <a:xfrm>
              <a:off x="6905626" y="5995988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68" name="Oval 99"/>
            <p:cNvSpPr>
              <a:spLocks noChangeArrowheads="1"/>
            </p:cNvSpPr>
            <p:nvPr/>
          </p:nvSpPr>
          <p:spPr bwMode="auto">
            <a:xfrm flipH="1" flipV="1">
              <a:off x="5376863" y="6126163"/>
              <a:ext cx="130175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69" name="Oval 101"/>
            <p:cNvSpPr>
              <a:spLocks noChangeArrowheads="1"/>
            </p:cNvSpPr>
            <p:nvPr/>
          </p:nvSpPr>
          <p:spPr bwMode="auto">
            <a:xfrm>
              <a:off x="6729413" y="5694363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6170" name="Oval 102"/>
            <p:cNvSpPr>
              <a:spLocks noChangeArrowheads="1"/>
            </p:cNvSpPr>
            <p:nvPr/>
          </p:nvSpPr>
          <p:spPr bwMode="auto">
            <a:xfrm>
              <a:off x="6119813" y="5953126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6171" name="AutoShape 103"/>
            <p:cNvCxnSpPr>
              <a:cxnSpLocks noChangeShapeType="1"/>
              <a:endCxn id="6169" idx="1"/>
            </p:cNvCxnSpPr>
            <p:nvPr/>
          </p:nvCxnSpPr>
          <p:spPr bwMode="auto">
            <a:xfrm>
              <a:off x="6432551" y="5487988"/>
              <a:ext cx="315913" cy="225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AutoShape 104"/>
            <p:cNvCxnSpPr>
              <a:cxnSpLocks noChangeShapeType="1"/>
              <a:endCxn id="6181" idx="6"/>
            </p:cNvCxnSpPr>
            <p:nvPr/>
          </p:nvCxnSpPr>
          <p:spPr bwMode="auto">
            <a:xfrm>
              <a:off x="7035801" y="6062663"/>
              <a:ext cx="126365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3" name="Text Box 105"/>
            <p:cNvSpPr txBox="1">
              <a:spLocks noChangeArrowheads="1"/>
            </p:cNvSpPr>
            <p:nvPr/>
          </p:nvSpPr>
          <p:spPr bwMode="auto">
            <a:xfrm>
              <a:off x="6410326" y="5208588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a</a:t>
              </a:r>
            </a:p>
          </p:txBody>
        </p:sp>
        <p:sp>
          <p:nvSpPr>
            <p:cNvPr id="6174" name="Text Box 106"/>
            <p:cNvSpPr txBox="1">
              <a:spLocks noChangeArrowheads="1"/>
            </p:cNvSpPr>
            <p:nvPr/>
          </p:nvSpPr>
          <p:spPr bwMode="auto">
            <a:xfrm>
              <a:off x="6811963" y="548005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b</a:t>
              </a:r>
            </a:p>
          </p:txBody>
        </p:sp>
        <p:sp>
          <p:nvSpPr>
            <p:cNvPr id="6175" name="Text Box 107"/>
            <p:cNvSpPr txBox="1">
              <a:spLocks noChangeArrowheads="1"/>
            </p:cNvSpPr>
            <p:nvPr/>
          </p:nvSpPr>
          <p:spPr bwMode="auto">
            <a:xfrm>
              <a:off x="6235701" y="4757738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c</a:t>
              </a:r>
            </a:p>
          </p:txBody>
        </p:sp>
        <p:sp>
          <p:nvSpPr>
            <p:cNvPr id="6176" name="Text Box 108"/>
            <p:cNvSpPr txBox="1">
              <a:spLocks noChangeArrowheads="1"/>
            </p:cNvSpPr>
            <p:nvPr/>
          </p:nvSpPr>
          <p:spPr bwMode="auto">
            <a:xfrm>
              <a:off x="6042026" y="6056313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</a:t>
              </a:r>
            </a:p>
          </p:txBody>
        </p:sp>
        <p:sp>
          <p:nvSpPr>
            <p:cNvPr id="6177" name="Text Box 109"/>
            <p:cNvSpPr txBox="1">
              <a:spLocks noChangeArrowheads="1"/>
            </p:cNvSpPr>
            <p:nvPr/>
          </p:nvSpPr>
          <p:spPr bwMode="auto">
            <a:xfrm>
              <a:off x="8161338" y="6083301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h</a:t>
              </a:r>
            </a:p>
          </p:txBody>
        </p:sp>
        <p:sp>
          <p:nvSpPr>
            <p:cNvPr id="6178" name="Text Box 111"/>
            <p:cNvSpPr txBox="1">
              <a:spLocks noChangeArrowheads="1"/>
            </p:cNvSpPr>
            <p:nvPr/>
          </p:nvSpPr>
          <p:spPr bwMode="auto">
            <a:xfrm>
              <a:off x="5330826" y="5807076"/>
              <a:ext cx="247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</a:t>
              </a:r>
            </a:p>
          </p:txBody>
        </p:sp>
        <p:sp>
          <p:nvSpPr>
            <p:cNvPr id="6179" name="Text Box 112"/>
            <p:cNvSpPr txBox="1">
              <a:spLocks noChangeArrowheads="1"/>
            </p:cNvSpPr>
            <p:nvPr/>
          </p:nvSpPr>
          <p:spPr bwMode="auto">
            <a:xfrm>
              <a:off x="7011988" y="5764213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e</a:t>
              </a:r>
            </a:p>
          </p:txBody>
        </p:sp>
        <p:sp>
          <p:nvSpPr>
            <p:cNvPr id="6180" name="Text Box 113"/>
            <p:cNvSpPr txBox="1">
              <a:spLocks noChangeArrowheads="1"/>
            </p:cNvSpPr>
            <p:nvPr/>
          </p:nvSpPr>
          <p:spPr bwMode="auto">
            <a:xfrm>
              <a:off x="4230688" y="6116638"/>
              <a:ext cx="234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i</a:t>
              </a:r>
            </a:p>
          </p:txBody>
        </p:sp>
        <p:sp>
          <p:nvSpPr>
            <p:cNvPr id="6181" name="Oval 100"/>
            <p:cNvSpPr>
              <a:spLocks noChangeArrowheads="1"/>
            </p:cNvSpPr>
            <p:nvPr/>
          </p:nvSpPr>
          <p:spPr bwMode="auto">
            <a:xfrm>
              <a:off x="8169276" y="6376988"/>
              <a:ext cx="130175" cy="1317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80680" y="222840"/>
              <a:ext cx="4568400" cy="102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0" y="216000"/>
                <a:ext cx="4584600" cy="103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Formula for Planar Graphs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5241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A planar drawing of a planar graph divides the plane into a number of </a:t>
            </a:r>
            <a:r>
              <a:rPr lang="en-US" altLang="zh-TW" i="1">
                <a:solidFill>
                  <a:srgbClr val="0000FF"/>
                </a:solidFill>
              </a:rPr>
              <a:t>regions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Example 1:  	Triangle</a:t>
            </a:r>
            <a:br>
              <a:rPr lang="en-US" altLang="zh-TW"/>
            </a:br>
            <a:r>
              <a:rPr lang="en-US" altLang="zh-TW"/>
              <a:t>	</a:t>
            </a:r>
            <a:r>
              <a:rPr lang="en-US" altLang="zh-TW" i="1"/>
              <a:t>v</a:t>
            </a:r>
            <a:r>
              <a:rPr lang="en-US" altLang="zh-TW"/>
              <a:t> = 3, </a:t>
            </a:r>
            <a:r>
              <a:rPr lang="en-US" altLang="zh-TW" i="1"/>
              <a:t>e</a:t>
            </a:r>
            <a:r>
              <a:rPr lang="en-US" altLang="zh-TW"/>
              <a:t> = 3, </a:t>
            </a:r>
            <a:r>
              <a:rPr lang="en-US" altLang="zh-TW" i="1"/>
              <a:t>r</a:t>
            </a:r>
            <a:r>
              <a:rPr lang="en-US" altLang="zh-TW"/>
              <a:t> =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Example 2:	Square</a:t>
            </a:r>
            <a:br>
              <a:rPr lang="en-US" altLang="zh-TW"/>
            </a:br>
            <a:r>
              <a:rPr lang="en-US" altLang="zh-TW"/>
              <a:t>	</a:t>
            </a:r>
            <a:r>
              <a:rPr lang="en-US" altLang="zh-TW" i="1"/>
              <a:t>v</a:t>
            </a:r>
            <a:r>
              <a:rPr lang="en-US" altLang="zh-TW"/>
              <a:t> = 4, </a:t>
            </a:r>
            <a:r>
              <a:rPr lang="en-US" altLang="zh-TW" i="1"/>
              <a:t>e</a:t>
            </a:r>
            <a:r>
              <a:rPr lang="en-US" altLang="zh-TW"/>
              <a:t> = 4, </a:t>
            </a:r>
            <a:r>
              <a:rPr lang="en-US" altLang="zh-TW" i="1"/>
              <a:t>r</a:t>
            </a:r>
            <a:r>
              <a:rPr lang="en-US" altLang="zh-TW"/>
              <a:t> = 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33CC"/>
                </a:solidFill>
              </a:rPr>
              <a:t>How about fix </a:t>
            </a:r>
            <a:r>
              <a:rPr lang="en-US" altLang="zh-TW" i="1">
                <a:solidFill>
                  <a:srgbClr val="0033CC"/>
                </a:solidFill>
              </a:rPr>
              <a:t>v</a:t>
            </a:r>
            <a:r>
              <a:rPr lang="en-US" altLang="zh-TW">
                <a:solidFill>
                  <a:srgbClr val="0033CC"/>
                </a:solidFill>
              </a:rPr>
              <a:t> and increase </a:t>
            </a:r>
            <a:r>
              <a:rPr lang="en-US" altLang="zh-TW" i="1">
                <a:solidFill>
                  <a:srgbClr val="0033CC"/>
                </a:solidFill>
              </a:rPr>
              <a:t>e</a:t>
            </a:r>
            <a:r>
              <a:rPr lang="en-US" altLang="zh-TW">
                <a:solidFill>
                  <a:srgbClr val="0033CC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33CC"/>
                </a:solidFill>
              </a:rPr>
              <a:t>see how </a:t>
            </a:r>
            <a:r>
              <a:rPr lang="en-US" altLang="zh-TW" i="1">
                <a:solidFill>
                  <a:srgbClr val="0033CC"/>
                </a:solidFill>
              </a:rPr>
              <a:t>r</a:t>
            </a:r>
            <a:r>
              <a:rPr lang="en-US" altLang="zh-TW">
                <a:solidFill>
                  <a:srgbClr val="0033CC"/>
                </a:solidFill>
              </a:rPr>
              <a:t> is affected?</a:t>
            </a:r>
            <a:endParaRPr lang="en-US" altLang="zh-TW" i="1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Example 3: 	Tetrahedron 			</a:t>
            </a:r>
            <a:br>
              <a:rPr lang="en-US" altLang="zh-TW"/>
            </a:br>
            <a:r>
              <a:rPr lang="en-US" altLang="zh-TW"/>
              <a:t>	</a:t>
            </a:r>
            <a:r>
              <a:rPr lang="en-US" altLang="zh-TW" i="1"/>
              <a:t>v</a:t>
            </a:r>
            <a:r>
              <a:rPr lang="en-US" altLang="zh-TW"/>
              <a:t> = 4, </a:t>
            </a:r>
            <a:r>
              <a:rPr lang="en-US" altLang="zh-TW" i="1">
                <a:solidFill>
                  <a:srgbClr val="FF0000"/>
                </a:solidFill>
              </a:rPr>
              <a:t>e</a:t>
            </a:r>
            <a:r>
              <a:rPr lang="en-US" altLang="zh-TW">
                <a:solidFill>
                  <a:srgbClr val="FF0000"/>
                </a:solidFill>
              </a:rPr>
              <a:t> = 6, </a:t>
            </a:r>
            <a:r>
              <a:rPr lang="en-US" altLang="zh-TW" i="1">
                <a:solidFill>
                  <a:srgbClr val="FF0000"/>
                </a:solidFill>
              </a:rPr>
              <a:t>r</a:t>
            </a:r>
            <a:r>
              <a:rPr lang="en-US" altLang="zh-TW">
                <a:solidFill>
                  <a:srgbClr val="FF0000"/>
                </a:solidFill>
              </a:rPr>
              <a:t> = 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33CC"/>
                </a:solidFill>
              </a:rPr>
              <a:t>How about we fix </a:t>
            </a:r>
            <a:r>
              <a:rPr lang="en-US" altLang="zh-TW" i="1">
                <a:solidFill>
                  <a:srgbClr val="0033CC"/>
                </a:solidFill>
              </a:rPr>
              <a:t>e</a:t>
            </a:r>
            <a:r>
              <a:rPr lang="en-US" altLang="zh-TW">
                <a:solidFill>
                  <a:srgbClr val="0033CC"/>
                </a:solidFill>
              </a:rPr>
              <a:t> and increase </a:t>
            </a:r>
            <a:r>
              <a:rPr lang="en-US" altLang="zh-TW" i="1">
                <a:solidFill>
                  <a:srgbClr val="0033CC"/>
                </a:solidFill>
              </a:rPr>
              <a:t>v</a:t>
            </a:r>
            <a:r>
              <a:rPr lang="en-US" altLang="zh-TW">
                <a:solidFill>
                  <a:srgbClr val="0033CC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33CC"/>
                </a:solidFill>
              </a:rPr>
              <a:t>how </a:t>
            </a:r>
            <a:r>
              <a:rPr lang="en-US" altLang="zh-TW" i="1">
                <a:solidFill>
                  <a:srgbClr val="0033CC"/>
                </a:solidFill>
              </a:rPr>
              <a:t>r</a:t>
            </a:r>
            <a:r>
              <a:rPr lang="en-US" altLang="zh-TW">
                <a:solidFill>
                  <a:srgbClr val="0033CC"/>
                </a:solidFill>
              </a:rPr>
              <a:t> is affected?</a:t>
            </a:r>
            <a:endParaRPr lang="en-US" altLang="zh-TW" i="1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Example 4:  	Cycle C</a:t>
            </a:r>
            <a:r>
              <a:rPr lang="en-US" altLang="zh-TW" baseline="-25000"/>
              <a:t>6</a:t>
            </a:r>
            <a:r>
              <a:rPr lang="en-US" altLang="zh-TW"/>
              <a:t>		</a:t>
            </a:r>
            <a:br>
              <a:rPr lang="en-US" altLang="zh-TW"/>
            </a:br>
            <a:r>
              <a:rPr lang="en-US" altLang="zh-TW"/>
              <a:t>	</a:t>
            </a:r>
            <a:r>
              <a:rPr lang="en-US" altLang="zh-TW" i="1">
                <a:solidFill>
                  <a:srgbClr val="FF0000"/>
                </a:solidFill>
              </a:rPr>
              <a:t>v</a:t>
            </a:r>
            <a:r>
              <a:rPr lang="en-US" altLang="zh-TW">
                <a:solidFill>
                  <a:srgbClr val="FF0000"/>
                </a:solidFill>
              </a:rPr>
              <a:t> = 6</a:t>
            </a:r>
            <a:r>
              <a:rPr lang="en-US" altLang="zh-TW"/>
              <a:t>, </a:t>
            </a:r>
            <a:r>
              <a:rPr lang="en-US" altLang="zh-TW" i="1"/>
              <a:t>e</a:t>
            </a:r>
            <a:r>
              <a:rPr lang="en-US" altLang="zh-TW"/>
              <a:t> = 6, </a:t>
            </a:r>
            <a:r>
              <a:rPr lang="en-US" altLang="zh-TW" i="1">
                <a:solidFill>
                  <a:srgbClr val="FF0000"/>
                </a:solidFill>
              </a:rPr>
              <a:t>r</a:t>
            </a:r>
            <a:r>
              <a:rPr lang="en-US" altLang="zh-TW">
                <a:solidFill>
                  <a:srgbClr val="FF0000"/>
                </a:solidFill>
              </a:rPr>
              <a:t> = 2</a:t>
            </a:r>
          </a:p>
        </p:txBody>
      </p:sp>
      <p:sp>
        <p:nvSpPr>
          <p:cNvPr id="436249" name="Rectangle 25"/>
          <p:cNvSpPr>
            <a:spLocks noChangeArrowheads="1"/>
          </p:cNvSpPr>
          <p:nvPr/>
        </p:nvSpPr>
        <p:spPr bwMode="auto">
          <a:xfrm rot="-1295120">
            <a:off x="4606925" y="3852863"/>
            <a:ext cx="4191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>
                <a:solidFill>
                  <a:srgbClr val="99FF99"/>
                </a:solidFill>
                <a:latin typeface="CAC Moose"/>
                <a:ea typeface="MS Song"/>
                <a:cs typeface="MS Song"/>
              </a:rPr>
              <a:t>What is the formula?</a:t>
            </a:r>
            <a:r>
              <a:rPr lang="en-US" altLang="zh-TW" sz="2400">
                <a:solidFill>
                  <a:srgbClr val="99FF99"/>
                </a:solidFill>
              </a:rPr>
              <a:t>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145088" y="3654425"/>
            <a:ext cx="1470025" cy="1008063"/>
            <a:chOff x="2675" y="2453"/>
            <a:chExt cx="926" cy="635"/>
          </a:xfrm>
        </p:grpSpPr>
        <p:sp>
          <p:nvSpPr>
            <p:cNvPr id="7206" name="Rectangle 27"/>
            <p:cNvSpPr>
              <a:spLocks noChangeArrowheads="1"/>
            </p:cNvSpPr>
            <p:nvPr/>
          </p:nvSpPr>
          <p:spPr bwMode="auto">
            <a:xfrm>
              <a:off x="2722" y="2589"/>
              <a:ext cx="469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7" name="Line 28"/>
            <p:cNvSpPr>
              <a:spLocks noChangeShapeType="1"/>
            </p:cNvSpPr>
            <p:nvPr/>
          </p:nvSpPr>
          <p:spPr bwMode="auto">
            <a:xfrm flipH="1">
              <a:off x="2722" y="2597"/>
              <a:ext cx="461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Arc 29"/>
            <p:cNvSpPr>
              <a:spLocks/>
            </p:cNvSpPr>
            <p:nvPr/>
          </p:nvSpPr>
          <p:spPr bwMode="auto">
            <a:xfrm flipV="1">
              <a:off x="2719" y="2453"/>
              <a:ext cx="882" cy="585"/>
            </a:xfrm>
            <a:custGeom>
              <a:avLst/>
              <a:gdLst>
                <a:gd name="T0" fmla="*/ 0 w 39442"/>
                <a:gd name="T1" fmla="*/ 0 h 42878"/>
                <a:gd name="T2" fmla="*/ 0 w 39442"/>
                <a:gd name="T3" fmla="*/ 0 h 42878"/>
                <a:gd name="T4" fmla="*/ 0 w 39442"/>
                <a:gd name="T5" fmla="*/ 0 h 42878"/>
                <a:gd name="T6" fmla="*/ 0 60000 65536"/>
                <a:gd name="T7" fmla="*/ 0 60000 65536"/>
                <a:gd name="T8" fmla="*/ 0 60000 65536"/>
                <a:gd name="T9" fmla="*/ 0 w 39442"/>
                <a:gd name="T10" fmla="*/ 0 h 42878"/>
                <a:gd name="T11" fmla="*/ 39442 w 39442"/>
                <a:gd name="T12" fmla="*/ 42878 h 42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42" h="42878" fill="none" extrusionOk="0">
                  <a:moveTo>
                    <a:pt x="21557" y="-1"/>
                  </a:moveTo>
                  <a:cubicBezTo>
                    <a:pt x="31896" y="1805"/>
                    <a:pt x="39442" y="10781"/>
                    <a:pt x="39442" y="21278"/>
                  </a:cubicBezTo>
                  <a:cubicBezTo>
                    <a:pt x="39442" y="33207"/>
                    <a:pt x="29771" y="42878"/>
                    <a:pt x="17842" y="42878"/>
                  </a:cubicBezTo>
                  <a:cubicBezTo>
                    <a:pt x="10702" y="42878"/>
                    <a:pt x="4024" y="39350"/>
                    <a:pt x="0" y="33452"/>
                  </a:cubicBezTo>
                </a:path>
                <a:path w="39442" h="42878" stroke="0" extrusionOk="0">
                  <a:moveTo>
                    <a:pt x="21557" y="-1"/>
                  </a:moveTo>
                  <a:cubicBezTo>
                    <a:pt x="31896" y="1805"/>
                    <a:pt x="39442" y="10781"/>
                    <a:pt x="39442" y="21278"/>
                  </a:cubicBezTo>
                  <a:cubicBezTo>
                    <a:pt x="39442" y="33207"/>
                    <a:pt x="29771" y="42878"/>
                    <a:pt x="17842" y="42878"/>
                  </a:cubicBezTo>
                  <a:cubicBezTo>
                    <a:pt x="10702" y="42878"/>
                    <a:pt x="4024" y="39350"/>
                    <a:pt x="0" y="33452"/>
                  </a:cubicBezTo>
                  <a:lnTo>
                    <a:pt x="17842" y="21278"/>
                  </a:lnTo>
                  <a:lnTo>
                    <a:pt x="2155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Oval 30"/>
            <p:cNvSpPr>
              <a:spLocks noChangeArrowheads="1"/>
            </p:cNvSpPr>
            <p:nvPr/>
          </p:nvSpPr>
          <p:spPr bwMode="auto">
            <a:xfrm>
              <a:off x="2691" y="254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10" name="Oval 31"/>
            <p:cNvSpPr>
              <a:spLocks noChangeArrowheads="1"/>
            </p:cNvSpPr>
            <p:nvPr/>
          </p:nvSpPr>
          <p:spPr bwMode="auto">
            <a:xfrm>
              <a:off x="2675" y="299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11" name="Oval 32"/>
            <p:cNvSpPr>
              <a:spLocks noChangeArrowheads="1"/>
            </p:cNvSpPr>
            <p:nvPr/>
          </p:nvSpPr>
          <p:spPr bwMode="auto">
            <a:xfrm>
              <a:off x="3152" y="300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12" name="Oval 33"/>
            <p:cNvSpPr>
              <a:spLocks noChangeArrowheads="1"/>
            </p:cNvSpPr>
            <p:nvPr/>
          </p:nvSpPr>
          <p:spPr bwMode="auto">
            <a:xfrm>
              <a:off x="3144" y="255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154613" y="1874838"/>
            <a:ext cx="957262" cy="884237"/>
            <a:chOff x="3589" y="1217"/>
            <a:chExt cx="603" cy="557"/>
          </a:xfrm>
        </p:grpSpPr>
        <p:sp>
          <p:nvSpPr>
            <p:cNvPr id="7202" name="AutoShape 35"/>
            <p:cNvSpPr>
              <a:spLocks noChangeArrowheads="1"/>
            </p:cNvSpPr>
            <p:nvPr/>
          </p:nvSpPr>
          <p:spPr bwMode="auto">
            <a:xfrm>
              <a:off x="3619" y="1238"/>
              <a:ext cx="565" cy="50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3" name="Oval 36"/>
            <p:cNvSpPr>
              <a:spLocks noChangeArrowheads="1"/>
            </p:cNvSpPr>
            <p:nvPr/>
          </p:nvSpPr>
          <p:spPr bwMode="auto">
            <a:xfrm>
              <a:off x="3855" y="121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4" name="Oval 37"/>
            <p:cNvSpPr>
              <a:spLocks noChangeArrowheads="1"/>
            </p:cNvSpPr>
            <p:nvPr/>
          </p:nvSpPr>
          <p:spPr bwMode="auto">
            <a:xfrm>
              <a:off x="4110" y="169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5" name="Oval 38"/>
            <p:cNvSpPr>
              <a:spLocks noChangeArrowheads="1"/>
            </p:cNvSpPr>
            <p:nvPr/>
          </p:nvSpPr>
          <p:spPr bwMode="auto">
            <a:xfrm>
              <a:off x="3589" y="168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05625" y="1898650"/>
            <a:ext cx="887413" cy="862013"/>
            <a:chOff x="4350" y="1196"/>
            <a:chExt cx="559" cy="543"/>
          </a:xfrm>
        </p:grpSpPr>
        <p:sp>
          <p:nvSpPr>
            <p:cNvPr id="7197" name="Rectangle 40"/>
            <p:cNvSpPr>
              <a:spLocks noChangeArrowheads="1"/>
            </p:cNvSpPr>
            <p:nvPr/>
          </p:nvSpPr>
          <p:spPr bwMode="auto">
            <a:xfrm>
              <a:off x="4397" y="1240"/>
              <a:ext cx="469" cy="4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8" name="Oval 41"/>
            <p:cNvSpPr>
              <a:spLocks noChangeArrowheads="1"/>
            </p:cNvSpPr>
            <p:nvPr/>
          </p:nvSpPr>
          <p:spPr bwMode="auto">
            <a:xfrm>
              <a:off x="4366" y="119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9" name="Oval 42"/>
            <p:cNvSpPr>
              <a:spLocks noChangeArrowheads="1"/>
            </p:cNvSpPr>
            <p:nvPr/>
          </p:nvSpPr>
          <p:spPr bwMode="auto">
            <a:xfrm>
              <a:off x="4350" y="164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0" name="Oval 43"/>
            <p:cNvSpPr>
              <a:spLocks noChangeArrowheads="1"/>
            </p:cNvSpPr>
            <p:nvPr/>
          </p:nvSpPr>
          <p:spPr bwMode="auto">
            <a:xfrm>
              <a:off x="4827" y="165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201" name="Oval 44"/>
            <p:cNvSpPr>
              <a:spLocks noChangeArrowheads="1"/>
            </p:cNvSpPr>
            <p:nvPr/>
          </p:nvSpPr>
          <p:spPr bwMode="auto">
            <a:xfrm>
              <a:off x="4819" y="120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875463" y="3613150"/>
            <a:ext cx="1562100" cy="1004888"/>
            <a:chOff x="4331" y="1988"/>
            <a:chExt cx="984" cy="633"/>
          </a:xfrm>
        </p:grpSpPr>
        <p:cxnSp>
          <p:nvCxnSpPr>
            <p:cNvPr id="7186" name="AutoShape 46"/>
            <p:cNvCxnSpPr>
              <a:cxnSpLocks noChangeShapeType="1"/>
              <a:stCxn id="7188" idx="1"/>
              <a:endCxn id="7192" idx="2"/>
            </p:cNvCxnSpPr>
            <p:nvPr/>
          </p:nvCxnSpPr>
          <p:spPr bwMode="auto">
            <a:xfrm flipV="1">
              <a:off x="4732" y="2580"/>
              <a:ext cx="501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AutoShape 47"/>
            <p:cNvCxnSpPr>
              <a:cxnSpLocks noChangeShapeType="1"/>
              <a:stCxn id="7190" idx="4"/>
              <a:endCxn id="7193" idx="0"/>
            </p:cNvCxnSpPr>
            <p:nvPr/>
          </p:nvCxnSpPr>
          <p:spPr bwMode="auto">
            <a:xfrm flipH="1">
              <a:off x="5023" y="2071"/>
              <a:ext cx="6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8" name="Line 48"/>
            <p:cNvSpPr>
              <a:spLocks noChangeShapeType="1"/>
            </p:cNvSpPr>
            <p:nvPr/>
          </p:nvSpPr>
          <p:spPr bwMode="auto">
            <a:xfrm flipH="1">
              <a:off x="4731" y="2395"/>
              <a:ext cx="28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AutoShape 49"/>
            <p:cNvSpPr>
              <a:spLocks noChangeArrowheads="1"/>
            </p:cNvSpPr>
            <p:nvPr/>
          </p:nvSpPr>
          <p:spPr bwMode="auto">
            <a:xfrm>
              <a:off x="4331" y="2205"/>
              <a:ext cx="247" cy="197"/>
            </a:xfrm>
            <a:prstGeom prst="rightArrow">
              <a:avLst>
                <a:gd name="adj1" fmla="val 50000"/>
                <a:gd name="adj2" fmla="val 31345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0" name="Oval 50"/>
            <p:cNvSpPr>
              <a:spLocks noChangeArrowheads="1"/>
            </p:cNvSpPr>
            <p:nvPr/>
          </p:nvSpPr>
          <p:spPr bwMode="auto">
            <a:xfrm>
              <a:off x="4988" y="198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1" name="Oval 51"/>
            <p:cNvSpPr>
              <a:spLocks noChangeArrowheads="1"/>
            </p:cNvSpPr>
            <p:nvPr/>
          </p:nvSpPr>
          <p:spPr bwMode="auto">
            <a:xfrm>
              <a:off x="4684" y="253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2" name="Oval 52"/>
            <p:cNvSpPr>
              <a:spLocks noChangeArrowheads="1"/>
            </p:cNvSpPr>
            <p:nvPr/>
          </p:nvSpPr>
          <p:spPr bwMode="auto">
            <a:xfrm>
              <a:off x="5233" y="253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93" name="Oval 53"/>
            <p:cNvSpPr>
              <a:spLocks noChangeArrowheads="1"/>
            </p:cNvSpPr>
            <p:nvPr/>
          </p:nvSpPr>
          <p:spPr bwMode="auto">
            <a:xfrm>
              <a:off x="4982" y="234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7194" name="AutoShape 54"/>
            <p:cNvCxnSpPr>
              <a:cxnSpLocks noChangeShapeType="1"/>
              <a:stCxn id="7193" idx="5"/>
              <a:endCxn id="7192" idx="1"/>
            </p:cNvCxnSpPr>
            <p:nvPr/>
          </p:nvCxnSpPr>
          <p:spPr bwMode="auto">
            <a:xfrm>
              <a:off x="5052" y="2418"/>
              <a:ext cx="193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5" name="AutoShape 55"/>
            <p:cNvCxnSpPr>
              <a:cxnSpLocks noChangeShapeType="1"/>
              <a:stCxn id="7191" idx="0"/>
              <a:endCxn id="7190" idx="3"/>
            </p:cNvCxnSpPr>
            <p:nvPr/>
          </p:nvCxnSpPr>
          <p:spPr bwMode="auto">
            <a:xfrm flipV="1">
              <a:off x="4725" y="2059"/>
              <a:ext cx="275" cy="4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6" name="AutoShape 56"/>
            <p:cNvCxnSpPr>
              <a:cxnSpLocks noChangeShapeType="1"/>
              <a:stCxn id="7192" idx="0"/>
              <a:endCxn id="7190" idx="5"/>
            </p:cNvCxnSpPr>
            <p:nvPr/>
          </p:nvCxnSpPr>
          <p:spPr bwMode="auto">
            <a:xfrm flipH="1" flipV="1">
              <a:off x="5058" y="2059"/>
              <a:ext cx="216" cy="4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419850" y="5205413"/>
            <a:ext cx="1019175" cy="890587"/>
            <a:chOff x="3497" y="2380"/>
            <a:chExt cx="642" cy="561"/>
          </a:xfrm>
        </p:grpSpPr>
        <p:sp>
          <p:nvSpPr>
            <p:cNvPr id="7179" name="AutoShape 54"/>
            <p:cNvSpPr>
              <a:spLocks noChangeArrowheads="1"/>
            </p:cNvSpPr>
            <p:nvPr/>
          </p:nvSpPr>
          <p:spPr bwMode="auto">
            <a:xfrm>
              <a:off x="3539" y="2413"/>
              <a:ext cx="560" cy="493"/>
            </a:xfrm>
            <a:prstGeom prst="hexagon">
              <a:avLst>
                <a:gd name="adj" fmla="val 28398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0" name="Oval 55"/>
            <p:cNvSpPr>
              <a:spLocks noChangeArrowheads="1"/>
            </p:cNvSpPr>
            <p:nvPr/>
          </p:nvSpPr>
          <p:spPr bwMode="auto">
            <a:xfrm>
              <a:off x="3629" y="285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1" name="Oval 56"/>
            <p:cNvSpPr>
              <a:spLocks noChangeArrowheads="1"/>
            </p:cNvSpPr>
            <p:nvPr/>
          </p:nvSpPr>
          <p:spPr bwMode="auto">
            <a:xfrm>
              <a:off x="3497" y="262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2" name="Oval 57"/>
            <p:cNvSpPr>
              <a:spLocks noChangeArrowheads="1"/>
            </p:cNvSpPr>
            <p:nvPr/>
          </p:nvSpPr>
          <p:spPr bwMode="auto">
            <a:xfrm>
              <a:off x="3637" y="238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3" name="Oval 58"/>
            <p:cNvSpPr>
              <a:spLocks noChangeArrowheads="1"/>
            </p:cNvSpPr>
            <p:nvPr/>
          </p:nvSpPr>
          <p:spPr bwMode="auto">
            <a:xfrm>
              <a:off x="3900" y="238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4" name="Oval 59"/>
            <p:cNvSpPr>
              <a:spLocks noChangeArrowheads="1"/>
            </p:cNvSpPr>
            <p:nvPr/>
          </p:nvSpPr>
          <p:spPr bwMode="auto">
            <a:xfrm>
              <a:off x="4057" y="262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909" y="285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5246688" y="2903538"/>
            <a:ext cx="3119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Note: the number is not affected by the drawing!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36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436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  <p:bldP spid="436249" grpId="0" build="allAtOnce" autoUpdateAnimBg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Euler’s Formula for Planar Graphs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6363"/>
            <a:ext cx="8229600" cy="227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Euler’s Formula for </a:t>
            </a:r>
            <a:r>
              <a:rPr lang="en-US" dirty="0">
                <a:solidFill>
                  <a:srgbClr val="FF0000"/>
                </a:solidFill>
              </a:rPr>
              <a:t>connected planar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simple</a:t>
            </a:r>
            <a:r>
              <a:rPr lang="en-US" dirty="0"/>
              <a:t> graph with </a:t>
            </a:r>
            <a:r>
              <a:rPr lang="en-US" i="1" dirty="0"/>
              <a:t>v</a:t>
            </a:r>
            <a:r>
              <a:rPr lang="en-US" dirty="0"/>
              <a:t> vertices, </a:t>
            </a:r>
            <a:r>
              <a:rPr lang="en-US" i="1" dirty="0"/>
              <a:t>e</a:t>
            </a:r>
            <a:r>
              <a:rPr lang="en-US" dirty="0"/>
              <a:t> edges and </a:t>
            </a:r>
            <a:r>
              <a:rPr lang="en-US" i="1" dirty="0"/>
              <a:t>r</a:t>
            </a:r>
            <a:r>
              <a:rPr lang="en-US" dirty="0"/>
              <a:t> regions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+ 2</a:t>
            </a:r>
            <a:endParaRPr lang="en-US" sz="32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Hypercube Q3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	</a:t>
            </a:r>
            <a:r>
              <a:rPr lang="en-US" i="1" dirty="0"/>
              <a:t>v</a:t>
            </a:r>
            <a:r>
              <a:rPr lang="en-US" dirty="0"/>
              <a:t> = 8, </a:t>
            </a:r>
            <a:r>
              <a:rPr lang="en-US" i="1" dirty="0"/>
              <a:t>e</a:t>
            </a:r>
            <a:r>
              <a:rPr lang="en-US" dirty="0"/>
              <a:t> = 12, </a:t>
            </a:r>
            <a:r>
              <a:rPr lang="en-US" i="1" dirty="0"/>
              <a:t>r</a:t>
            </a:r>
            <a:r>
              <a:rPr lang="en-US" dirty="0"/>
              <a:t> = 6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83413" y="4191000"/>
            <a:ext cx="1108075" cy="1046163"/>
            <a:chOff x="3625" y="3306"/>
            <a:chExt cx="698" cy="659"/>
          </a:xfrm>
        </p:grpSpPr>
        <p:sp>
          <p:nvSpPr>
            <p:cNvPr id="8225" name="Oval 5"/>
            <p:cNvSpPr>
              <a:spLocks noChangeArrowheads="1"/>
            </p:cNvSpPr>
            <p:nvPr/>
          </p:nvSpPr>
          <p:spPr bwMode="auto">
            <a:xfrm>
              <a:off x="3625" y="3450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26" name="Oval 6"/>
            <p:cNvSpPr>
              <a:spLocks noChangeArrowheads="1"/>
            </p:cNvSpPr>
            <p:nvPr/>
          </p:nvSpPr>
          <p:spPr bwMode="auto">
            <a:xfrm>
              <a:off x="4241" y="330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27" name="Oval 7"/>
            <p:cNvSpPr>
              <a:spLocks noChangeArrowheads="1"/>
            </p:cNvSpPr>
            <p:nvPr/>
          </p:nvSpPr>
          <p:spPr bwMode="auto">
            <a:xfrm>
              <a:off x="4057" y="388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cxnSp>
          <p:nvCxnSpPr>
            <p:cNvPr id="8228" name="AutoShape 8"/>
            <p:cNvCxnSpPr>
              <a:cxnSpLocks noChangeShapeType="1"/>
              <a:stCxn id="8225" idx="5"/>
              <a:endCxn id="8227" idx="2"/>
            </p:cNvCxnSpPr>
            <p:nvPr/>
          </p:nvCxnSpPr>
          <p:spPr bwMode="auto">
            <a:xfrm rot="16200000" flipH="1">
              <a:off x="3674" y="3542"/>
              <a:ext cx="403" cy="3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9"/>
            <p:cNvCxnSpPr>
              <a:cxnSpLocks noChangeShapeType="1"/>
              <a:stCxn id="8227" idx="6"/>
              <a:endCxn id="8225" idx="6"/>
            </p:cNvCxnSpPr>
            <p:nvPr/>
          </p:nvCxnSpPr>
          <p:spPr bwMode="auto">
            <a:xfrm flipH="1" flipV="1">
              <a:off x="3707" y="3492"/>
              <a:ext cx="432" cy="432"/>
            </a:xfrm>
            <a:prstGeom prst="curvedConnector3">
              <a:avLst>
                <a:gd name="adj1" fmla="val 134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0" name="AutoShape 10"/>
            <p:cNvCxnSpPr>
              <a:cxnSpLocks noChangeShapeType="1"/>
            </p:cNvCxnSpPr>
            <p:nvPr/>
          </p:nvCxnSpPr>
          <p:spPr bwMode="auto">
            <a:xfrm flipV="1">
              <a:off x="3691" y="3348"/>
              <a:ext cx="57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457200" y="3484563"/>
            <a:ext cx="66294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single edge	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		</a:t>
            </a:r>
            <a:r>
              <a:rPr lang="en-US" altLang="zh-TW" sz="2400" i="1"/>
              <a:t>v</a:t>
            </a:r>
            <a:r>
              <a:rPr lang="en-US" altLang="zh-TW" sz="2400"/>
              <a:t> = 2, </a:t>
            </a:r>
            <a:r>
              <a:rPr lang="en-US" altLang="zh-TW" sz="2400" i="1"/>
              <a:t>e</a:t>
            </a:r>
            <a:r>
              <a:rPr lang="en-US" altLang="zh-TW" sz="2400"/>
              <a:t> = 1, </a:t>
            </a:r>
            <a:r>
              <a:rPr lang="en-US" altLang="zh-TW" sz="2400" i="1"/>
              <a:t>r</a:t>
            </a:r>
            <a:r>
              <a:rPr lang="en-US" altLang="zh-TW" sz="2400"/>
              <a:t> = 1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single vertex 	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		</a:t>
            </a:r>
            <a:r>
              <a:rPr lang="en-US" altLang="zh-TW" sz="2400" i="1"/>
              <a:t>v</a:t>
            </a:r>
            <a:r>
              <a:rPr lang="en-US" altLang="zh-TW" sz="2400"/>
              <a:t> = 1, </a:t>
            </a:r>
            <a:r>
              <a:rPr lang="en-US" altLang="zh-TW" sz="2400" i="1"/>
              <a:t>e</a:t>
            </a:r>
            <a:r>
              <a:rPr lang="en-US" altLang="zh-TW" sz="2400"/>
              <a:t> = 0, </a:t>
            </a:r>
            <a:r>
              <a:rPr lang="en-US" altLang="zh-TW" sz="2400" i="1"/>
              <a:t>r</a:t>
            </a:r>
            <a:r>
              <a:rPr lang="en-US" altLang="zh-TW" sz="2400"/>
              <a:t> = 1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multigraph (in fact, it applies to multigraph too)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		</a:t>
            </a:r>
            <a:r>
              <a:rPr lang="en-US" altLang="zh-TW" sz="2400" i="1"/>
              <a:t>v</a:t>
            </a:r>
            <a:r>
              <a:rPr lang="en-US" altLang="zh-TW" sz="2400"/>
              <a:t> = 3, </a:t>
            </a:r>
            <a:r>
              <a:rPr lang="en-US" altLang="zh-TW" sz="2400" i="1"/>
              <a:t>e</a:t>
            </a:r>
            <a:r>
              <a:rPr lang="en-US" altLang="zh-TW" sz="2400"/>
              <a:t> = 3, </a:t>
            </a:r>
            <a:r>
              <a:rPr lang="en-US" altLang="zh-TW" sz="2400" i="1"/>
              <a:t>r</a:t>
            </a:r>
            <a:r>
              <a:rPr lang="en-US" altLang="zh-TW" sz="2400"/>
              <a:t> = 2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427913" y="5756275"/>
            <a:ext cx="457200" cy="657225"/>
            <a:chOff x="4976" y="3266"/>
            <a:chExt cx="288" cy="414"/>
          </a:xfrm>
        </p:grpSpPr>
        <p:sp>
          <p:nvSpPr>
            <p:cNvPr id="8223" name="Oval 13"/>
            <p:cNvSpPr>
              <a:spLocks noChangeArrowheads="1"/>
            </p:cNvSpPr>
            <p:nvPr/>
          </p:nvSpPr>
          <p:spPr bwMode="auto">
            <a:xfrm>
              <a:off x="4976" y="3320"/>
              <a:ext cx="288" cy="3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altLang="zh-TW"/>
            </a:p>
          </p:txBody>
        </p:sp>
        <p:sp>
          <p:nvSpPr>
            <p:cNvPr id="8224" name="Oval 14"/>
            <p:cNvSpPr>
              <a:spLocks noChangeArrowheads="1"/>
            </p:cNvSpPr>
            <p:nvPr/>
          </p:nvSpPr>
          <p:spPr bwMode="auto">
            <a:xfrm>
              <a:off x="5081" y="326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457200" y="6102350"/>
            <a:ext cx="60579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Also to single loop: </a:t>
            </a:r>
            <a:r>
              <a:rPr lang="en-US" altLang="zh-TW" sz="2400" i="1"/>
              <a:t>v</a:t>
            </a:r>
            <a:r>
              <a:rPr lang="en-US" altLang="zh-TW" sz="2400"/>
              <a:t> = 1, </a:t>
            </a:r>
            <a:r>
              <a:rPr lang="en-US" altLang="zh-TW" sz="2400" i="1"/>
              <a:t>e</a:t>
            </a:r>
            <a:r>
              <a:rPr lang="en-US" altLang="zh-TW" sz="2400"/>
              <a:t> = 1, </a:t>
            </a:r>
            <a:r>
              <a:rPr lang="en-US" altLang="zh-TW" sz="2400" i="1"/>
              <a:t>r</a:t>
            </a:r>
            <a:r>
              <a:rPr lang="en-US" altLang="zh-TW" sz="2400"/>
              <a:t> = 2</a:t>
            </a:r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 rot="-1295120">
            <a:off x="4568825" y="3560763"/>
            <a:ext cx="44497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TW" sz="4800">
                <a:solidFill>
                  <a:srgbClr val="99FF99"/>
                </a:solidFill>
                <a:latin typeface="CAC Moose"/>
                <a:ea typeface="MS Song"/>
                <a:cs typeface="MS Song"/>
              </a:rPr>
              <a:t>How to prove?</a:t>
            </a:r>
            <a:r>
              <a:rPr lang="en-US" altLang="zh-TW" sz="2400">
                <a:solidFill>
                  <a:srgbClr val="99FF99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05625" y="2028825"/>
            <a:ext cx="1811338" cy="1282700"/>
            <a:chOff x="3617" y="1967"/>
            <a:chExt cx="1141" cy="808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3642" y="1990"/>
              <a:ext cx="823" cy="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04" name="Rectangle 6"/>
            <p:cNvSpPr>
              <a:spLocks noChangeArrowheads="1"/>
            </p:cNvSpPr>
            <p:nvPr/>
          </p:nvSpPr>
          <p:spPr bwMode="auto">
            <a:xfrm>
              <a:off x="3859" y="2187"/>
              <a:ext cx="403" cy="3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05" name="Line 7"/>
            <p:cNvSpPr>
              <a:spLocks noChangeShapeType="1"/>
            </p:cNvSpPr>
            <p:nvPr/>
          </p:nvSpPr>
          <p:spPr bwMode="auto">
            <a:xfrm>
              <a:off x="3642" y="1996"/>
              <a:ext cx="207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8"/>
            <p:cNvSpPr>
              <a:spLocks noChangeShapeType="1"/>
            </p:cNvSpPr>
            <p:nvPr/>
          </p:nvSpPr>
          <p:spPr bwMode="auto">
            <a:xfrm>
              <a:off x="4276" y="2548"/>
              <a:ext cx="189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9"/>
            <p:cNvSpPr>
              <a:spLocks noChangeShapeType="1"/>
            </p:cNvSpPr>
            <p:nvPr/>
          </p:nvSpPr>
          <p:spPr bwMode="auto">
            <a:xfrm flipV="1">
              <a:off x="4254" y="1996"/>
              <a:ext cx="207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3638" y="2564"/>
              <a:ext cx="211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Text Box 11"/>
            <p:cNvSpPr txBox="1">
              <a:spLocks noChangeArrowheads="1"/>
            </p:cNvSpPr>
            <p:nvPr/>
          </p:nvSpPr>
          <p:spPr bwMode="auto">
            <a:xfrm>
              <a:off x="3953" y="2297"/>
              <a:ext cx="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3</a:t>
              </a:r>
            </a:p>
          </p:txBody>
        </p:sp>
        <p:sp>
          <p:nvSpPr>
            <p:cNvPr id="8210" name="Text Box 12"/>
            <p:cNvSpPr txBox="1">
              <a:spLocks noChangeArrowheads="1"/>
            </p:cNvSpPr>
            <p:nvPr/>
          </p:nvSpPr>
          <p:spPr bwMode="auto">
            <a:xfrm>
              <a:off x="3953" y="1983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1</a:t>
              </a:r>
            </a:p>
          </p:txBody>
        </p:sp>
        <p:sp>
          <p:nvSpPr>
            <p:cNvPr id="8211" name="Text Box 13"/>
            <p:cNvSpPr txBox="1">
              <a:spLocks noChangeArrowheads="1"/>
            </p:cNvSpPr>
            <p:nvPr/>
          </p:nvSpPr>
          <p:spPr bwMode="auto">
            <a:xfrm>
              <a:off x="3639" y="2282"/>
              <a:ext cx="2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2</a:t>
              </a:r>
            </a:p>
          </p:txBody>
        </p:sp>
        <p:sp>
          <p:nvSpPr>
            <p:cNvPr id="8212" name="Text Box 14"/>
            <p:cNvSpPr txBox="1">
              <a:spLocks noChangeArrowheads="1"/>
            </p:cNvSpPr>
            <p:nvPr/>
          </p:nvSpPr>
          <p:spPr bwMode="auto">
            <a:xfrm>
              <a:off x="4246" y="2303"/>
              <a:ext cx="2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4</a:t>
              </a:r>
            </a:p>
          </p:txBody>
        </p:sp>
        <p:sp>
          <p:nvSpPr>
            <p:cNvPr id="8213" name="Text Box 15"/>
            <p:cNvSpPr txBox="1">
              <a:spLocks noChangeArrowheads="1"/>
            </p:cNvSpPr>
            <p:nvPr/>
          </p:nvSpPr>
          <p:spPr bwMode="auto">
            <a:xfrm>
              <a:off x="3952" y="2532"/>
              <a:ext cx="2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5</a:t>
              </a:r>
            </a:p>
          </p:txBody>
        </p:sp>
        <p:sp>
          <p:nvSpPr>
            <p:cNvPr id="8214" name="Text Box 16"/>
            <p:cNvSpPr txBox="1">
              <a:spLocks noChangeArrowheads="1"/>
            </p:cNvSpPr>
            <p:nvPr/>
          </p:nvSpPr>
          <p:spPr bwMode="auto">
            <a:xfrm>
              <a:off x="4496" y="2306"/>
              <a:ext cx="2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/>
                <a:t>R</a:t>
              </a:r>
              <a:r>
                <a:rPr lang="en-US" altLang="zh-TW" sz="1400" baseline="-25000"/>
                <a:t>6</a:t>
              </a:r>
            </a:p>
          </p:txBody>
        </p:sp>
        <p:sp>
          <p:nvSpPr>
            <p:cNvPr id="8215" name="Oval 17"/>
            <p:cNvSpPr>
              <a:spLocks noChangeArrowheads="1"/>
            </p:cNvSpPr>
            <p:nvPr/>
          </p:nvSpPr>
          <p:spPr bwMode="auto">
            <a:xfrm>
              <a:off x="3622" y="1978"/>
              <a:ext cx="52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16" name="Oval 18"/>
            <p:cNvSpPr>
              <a:spLocks noChangeArrowheads="1"/>
            </p:cNvSpPr>
            <p:nvPr/>
          </p:nvSpPr>
          <p:spPr bwMode="auto">
            <a:xfrm>
              <a:off x="4435" y="1967"/>
              <a:ext cx="52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17" name="Oval 19"/>
            <p:cNvSpPr>
              <a:spLocks noChangeArrowheads="1"/>
            </p:cNvSpPr>
            <p:nvPr/>
          </p:nvSpPr>
          <p:spPr bwMode="auto">
            <a:xfrm>
              <a:off x="4233" y="2152"/>
              <a:ext cx="52" cy="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18" name="Oval 20"/>
            <p:cNvSpPr>
              <a:spLocks noChangeArrowheads="1"/>
            </p:cNvSpPr>
            <p:nvPr/>
          </p:nvSpPr>
          <p:spPr bwMode="auto">
            <a:xfrm>
              <a:off x="3830" y="2157"/>
              <a:ext cx="51" cy="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19" name="Oval 21"/>
            <p:cNvSpPr>
              <a:spLocks noChangeArrowheads="1"/>
            </p:cNvSpPr>
            <p:nvPr/>
          </p:nvSpPr>
          <p:spPr bwMode="auto">
            <a:xfrm>
              <a:off x="3825" y="2519"/>
              <a:ext cx="52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20" name="Oval 22"/>
            <p:cNvSpPr>
              <a:spLocks noChangeArrowheads="1"/>
            </p:cNvSpPr>
            <p:nvPr/>
          </p:nvSpPr>
          <p:spPr bwMode="auto">
            <a:xfrm>
              <a:off x="3617" y="2699"/>
              <a:ext cx="51" cy="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21" name="Oval 23"/>
            <p:cNvSpPr>
              <a:spLocks noChangeArrowheads="1"/>
            </p:cNvSpPr>
            <p:nvPr/>
          </p:nvSpPr>
          <p:spPr bwMode="auto">
            <a:xfrm>
              <a:off x="4445" y="2720"/>
              <a:ext cx="52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  <p:sp>
          <p:nvSpPr>
            <p:cNvPr id="8222" name="Oval 24"/>
            <p:cNvSpPr>
              <a:spLocks noChangeArrowheads="1"/>
            </p:cNvSpPr>
            <p:nvPr/>
          </p:nvSpPr>
          <p:spPr bwMode="auto">
            <a:xfrm>
              <a:off x="4242" y="2524"/>
              <a:ext cx="51" cy="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041775" y="2162175"/>
            <a:ext cx="152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(r+v=e+2)</a:t>
            </a:r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061680" y="1573560"/>
              <a:ext cx="62280" cy="5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160" y="1570320"/>
                <a:ext cx="67680" cy="1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8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8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8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8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8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8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 bldLvl="2" autoUpdateAnimBg="0"/>
      <p:bldP spid="438283" grpId="0" build="p" autoUpdateAnimBg="0"/>
      <p:bldP spid="438287" grpId="0" build="p" autoUpdateAnimBg="0"/>
      <p:bldP spid="266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Euler’s Formula for Connected Planar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= e – v + 2.  Induction on which parameter?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42040" y="754200"/>
              <a:ext cx="8157600" cy="560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520" y="744840"/>
                <a:ext cx="8179200" cy="56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8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837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Examples</a:t>
            </a:r>
            <a:endParaRPr lang="zh-TW" altLang="en-US" dirty="0"/>
          </a:p>
        </p:txBody>
      </p:sp>
      <p:sp>
        <p:nvSpPr>
          <p:cNvPr id="9219" name="文字方塊 3"/>
          <p:cNvSpPr txBox="1">
            <a:spLocks noChangeArrowheads="1"/>
          </p:cNvSpPr>
          <p:nvPr/>
        </p:nvSpPr>
        <p:spPr bwMode="auto">
          <a:xfrm>
            <a:off x="492125" y="960438"/>
            <a:ext cx="8297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/>
              <a:t>Q: Suppose that a connected planar simple graph 20 vertices, each of degree 3. Intro how many regions does a representation of this planar graph split the plane?</a:t>
            </a:r>
            <a:endParaRPr lang="zh-TW" altLang="en-US" sz="220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36575" y="2022475"/>
            <a:ext cx="4560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v = 20, e = 3 x 20/2 = 30</a:t>
            </a:r>
          </a:p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=&gt; r = e – v + 2 = 30 – 20 + 2 = 12.</a:t>
            </a:r>
            <a:endParaRPr lang="zh-TW" altLang="en-US" sz="220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95300" y="2770188"/>
            <a:ext cx="8297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/>
              <a:t>Q: In a connected planar simple graph, if each region is bounded by at least 3 edges, there are 10 regions, what is the minimum number of edges?</a:t>
            </a:r>
            <a:endParaRPr lang="zh-TW" altLang="en-US" sz="2200"/>
          </a:p>
        </p:txBody>
      </p: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457200" y="4972050"/>
            <a:ext cx="4554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There are e edges, so # of x’s = 2e</a:t>
            </a:r>
          </a:p>
          <a:p>
            <a:pPr eaLnBrk="1" hangingPunct="1"/>
            <a:r>
              <a:rPr lang="en-US" altLang="zh-TW" sz="2200">
                <a:solidFill>
                  <a:srgbClr val="0000FF"/>
                </a:solidFill>
              </a:rPr>
              <a:t>There are r regions, # of x’s </a:t>
            </a:r>
            <a:r>
              <a:rPr lang="en-US" altLang="zh-TW" sz="2200">
                <a:solidFill>
                  <a:srgbClr val="0000FF"/>
                </a:solidFill>
                <a:sym typeface="Symbol" pitchFamily="18" charset="2"/>
              </a:rPr>
              <a:t> 3r.</a:t>
            </a:r>
          </a:p>
          <a:p>
            <a:pPr eaLnBrk="1" hangingPunct="1"/>
            <a:r>
              <a:rPr lang="en-US" altLang="zh-TW" sz="2200">
                <a:solidFill>
                  <a:srgbClr val="0000FF"/>
                </a:solidFill>
                <a:sym typeface="Symbol" pitchFamily="18" charset="2"/>
              </a:rPr>
              <a:t>So, 2e  3r, r = 10, so e  15.</a:t>
            </a:r>
            <a:endParaRPr lang="zh-TW" altLang="en-US" sz="2200">
              <a:solidFill>
                <a:srgbClr val="0000FF"/>
              </a:solidFill>
            </a:endParaRPr>
          </a:p>
        </p:txBody>
      </p:sp>
      <p:grpSp>
        <p:nvGrpSpPr>
          <p:cNvPr id="3" name="群組 38"/>
          <p:cNvGrpSpPr>
            <a:grpSpLocks/>
          </p:cNvGrpSpPr>
          <p:nvPr/>
        </p:nvGrpSpPr>
        <p:grpSpPr bwMode="auto">
          <a:xfrm>
            <a:off x="484188" y="3902075"/>
            <a:ext cx="8191500" cy="2041525"/>
            <a:chOff x="484188" y="4302125"/>
            <a:chExt cx="8191500" cy="2041525"/>
          </a:xfrm>
        </p:grpSpPr>
        <p:sp>
          <p:nvSpPr>
            <p:cNvPr id="9236" name="文字方塊 6"/>
            <p:cNvSpPr txBox="1">
              <a:spLocks noChangeArrowheads="1"/>
            </p:cNvSpPr>
            <p:nvPr/>
          </p:nvSpPr>
          <p:spPr bwMode="auto">
            <a:xfrm>
              <a:off x="484188" y="4302125"/>
              <a:ext cx="8191500" cy="110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FF"/>
                  </a:solidFill>
                </a:rPr>
                <a:t>Each edge touches 2 regions. If we put two “x” for each edge, one of each of these regions (see the figure), then each region has at least 3 “x”s. </a:t>
              </a:r>
              <a:endParaRPr lang="zh-TW" altLang="en-US" sz="2200">
                <a:solidFill>
                  <a:srgbClr val="0000FF"/>
                </a:solidFill>
              </a:endParaRPr>
            </a:p>
          </p:txBody>
        </p:sp>
        <p:grpSp>
          <p:nvGrpSpPr>
            <p:cNvPr id="9237" name="群組 37"/>
            <p:cNvGrpSpPr>
              <a:grpSpLocks/>
            </p:cNvGrpSpPr>
            <p:nvPr/>
          </p:nvGrpSpPr>
          <p:grpSpPr bwMode="auto">
            <a:xfrm>
              <a:off x="6533198" y="5339231"/>
              <a:ext cx="1001712" cy="1004419"/>
              <a:chOff x="6533198" y="5339231"/>
              <a:chExt cx="1001712" cy="1004419"/>
            </a:xfrm>
          </p:grpSpPr>
          <p:grpSp>
            <p:nvGrpSpPr>
              <p:cNvPr id="9238" name="群組 33"/>
              <p:cNvGrpSpPr>
                <a:grpSpLocks/>
              </p:cNvGrpSpPr>
              <p:nvPr/>
            </p:nvGrpSpPr>
            <p:grpSpPr bwMode="auto">
              <a:xfrm>
                <a:off x="6533198" y="5339231"/>
                <a:ext cx="1001712" cy="1004419"/>
                <a:chOff x="6533198" y="5339231"/>
                <a:chExt cx="1001712" cy="1004419"/>
              </a:xfrm>
            </p:grpSpPr>
            <p:cxnSp>
              <p:nvCxnSpPr>
                <p:cNvPr id="9241" name="AutoShape 56"/>
                <p:cNvCxnSpPr>
                  <a:cxnSpLocks noChangeShapeType="1"/>
                  <a:stCxn id="9247" idx="0"/>
                  <a:endCxn id="9245" idx="5"/>
                </p:cNvCxnSpPr>
                <p:nvPr/>
              </p:nvCxnSpPr>
              <p:spPr bwMode="auto">
                <a:xfrm flipH="1" flipV="1">
                  <a:off x="7126923" y="5451891"/>
                  <a:ext cx="342900" cy="7600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2" name="AutoShape 46"/>
                <p:cNvCxnSpPr>
                  <a:cxnSpLocks noChangeShapeType="1"/>
                  <a:stCxn id="9244" idx="1"/>
                  <a:endCxn id="9247" idx="2"/>
                </p:cNvCxnSpPr>
                <p:nvPr/>
              </p:nvCxnSpPr>
              <p:spPr bwMode="auto">
                <a:xfrm flipV="1">
                  <a:off x="6609398" y="6278592"/>
                  <a:ext cx="795338" cy="31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3" name="AutoShape 47"/>
                <p:cNvCxnSpPr>
                  <a:cxnSpLocks noChangeShapeType="1"/>
                  <a:stCxn id="9245" idx="4"/>
                  <a:endCxn id="9248" idx="0"/>
                </p:cNvCxnSpPr>
                <p:nvPr/>
              </p:nvCxnSpPr>
              <p:spPr bwMode="auto">
                <a:xfrm flipH="1">
                  <a:off x="7071360" y="5470933"/>
                  <a:ext cx="9525" cy="43794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44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6607810" y="5985042"/>
                  <a:ext cx="455613" cy="296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5" name="Oval 50"/>
                <p:cNvSpPr>
                  <a:spLocks noChangeArrowheads="1"/>
                </p:cNvSpPr>
                <p:nvPr/>
              </p:nvSpPr>
              <p:spPr bwMode="auto">
                <a:xfrm>
                  <a:off x="7015798" y="5339231"/>
                  <a:ext cx="130175" cy="13170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TW" sz="2200"/>
                </a:p>
              </p:txBody>
            </p:sp>
            <p:sp>
              <p:nvSpPr>
                <p:cNvPr id="9246" name="Oval 51"/>
                <p:cNvSpPr>
                  <a:spLocks noChangeArrowheads="1"/>
                </p:cNvSpPr>
                <p:nvPr/>
              </p:nvSpPr>
              <p:spPr bwMode="auto">
                <a:xfrm>
                  <a:off x="6533198" y="6199254"/>
                  <a:ext cx="130175" cy="13170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TW" sz="2200"/>
                </a:p>
              </p:txBody>
            </p:sp>
            <p:sp>
              <p:nvSpPr>
                <p:cNvPr id="9247" name="Oval 52"/>
                <p:cNvSpPr>
                  <a:spLocks noChangeArrowheads="1"/>
                </p:cNvSpPr>
                <p:nvPr/>
              </p:nvSpPr>
              <p:spPr bwMode="auto">
                <a:xfrm>
                  <a:off x="7404735" y="6211948"/>
                  <a:ext cx="130175" cy="13170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TW" sz="2200"/>
                </a:p>
              </p:txBody>
            </p:sp>
            <p:sp>
              <p:nvSpPr>
                <p:cNvPr id="9248" name="Oval 53"/>
                <p:cNvSpPr>
                  <a:spLocks noChangeArrowheads="1"/>
                </p:cNvSpPr>
                <p:nvPr/>
              </p:nvSpPr>
              <p:spPr bwMode="auto">
                <a:xfrm>
                  <a:off x="7006273" y="5908878"/>
                  <a:ext cx="130175" cy="13170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TW" sz="2200"/>
                </a:p>
              </p:txBody>
            </p:sp>
            <p:cxnSp>
              <p:nvCxnSpPr>
                <p:cNvPr id="9249" name="AutoShape 54"/>
                <p:cNvCxnSpPr>
                  <a:cxnSpLocks noChangeShapeType="1"/>
                  <a:stCxn id="9248" idx="5"/>
                  <a:endCxn id="9247" idx="1"/>
                </p:cNvCxnSpPr>
                <p:nvPr/>
              </p:nvCxnSpPr>
              <p:spPr bwMode="auto">
                <a:xfrm>
                  <a:off x="7117398" y="6021537"/>
                  <a:ext cx="306388" cy="209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AutoShape 55"/>
                <p:cNvCxnSpPr>
                  <a:cxnSpLocks noChangeShapeType="1"/>
                  <a:stCxn id="9246" idx="0"/>
                  <a:endCxn id="9245" idx="3"/>
                </p:cNvCxnSpPr>
                <p:nvPr/>
              </p:nvCxnSpPr>
              <p:spPr bwMode="auto">
                <a:xfrm flipV="1">
                  <a:off x="6598285" y="5451891"/>
                  <a:ext cx="436563" cy="74736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239" name="文字方塊 32"/>
              <p:cNvSpPr txBox="1">
                <a:spLocks noChangeArrowheads="1"/>
              </p:cNvSpPr>
              <p:nvPr/>
            </p:nvSpPr>
            <p:spPr bwMode="auto">
              <a:xfrm flipV="1">
                <a:off x="6595110" y="5558552"/>
                <a:ext cx="30008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FF0000"/>
                    </a:solidFill>
                  </a:rPr>
                  <a:t>x</a:t>
                </a:r>
                <a:endParaRPr lang="zh-TW" altLang="en-US" sz="2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40" name="文字方塊 34"/>
              <p:cNvSpPr txBox="1">
                <a:spLocks noChangeArrowheads="1"/>
              </p:cNvSpPr>
              <p:nvPr/>
            </p:nvSpPr>
            <p:spPr bwMode="auto">
              <a:xfrm flipV="1">
                <a:off x="6747510" y="5699522"/>
                <a:ext cx="30008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FF0000"/>
                    </a:solidFill>
                  </a:rPr>
                  <a:t>x</a:t>
                </a:r>
                <a:endParaRPr lang="zh-TW" altLang="en-US" sz="22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" name="群組 48"/>
          <p:cNvGrpSpPr>
            <a:grpSpLocks/>
          </p:cNvGrpSpPr>
          <p:nvPr/>
        </p:nvGrpSpPr>
        <p:grpSpPr bwMode="auto">
          <a:xfrm>
            <a:off x="6626225" y="5157788"/>
            <a:ext cx="912813" cy="1017587"/>
            <a:chOff x="6625590" y="5558552"/>
            <a:chExt cx="913492" cy="1017032"/>
          </a:xfrm>
        </p:grpSpPr>
        <p:sp>
          <p:nvSpPr>
            <p:cNvPr id="9226" name="文字方塊 35"/>
            <p:cNvSpPr txBox="1">
              <a:spLocks noChangeArrowheads="1"/>
            </p:cNvSpPr>
            <p:nvPr/>
          </p:nvSpPr>
          <p:spPr bwMode="auto">
            <a:xfrm flipV="1">
              <a:off x="6842760" y="556617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27" name="文字方塊 39"/>
            <p:cNvSpPr txBox="1">
              <a:spLocks noChangeArrowheads="1"/>
            </p:cNvSpPr>
            <p:nvPr/>
          </p:nvSpPr>
          <p:spPr bwMode="auto">
            <a:xfrm flipV="1">
              <a:off x="6995160" y="555855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28" name="文字方塊 40"/>
            <p:cNvSpPr txBox="1">
              <a:spLocks noChangeArrowheads="1"/>
            </p:cNvSpPr>
            <p:nvPr/>
          </p:nvSpPr>
          <p:spPr bwMode="auto">
            <a:xfrm flipV="1">
              <a:off x="7239000" y="567666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29" name="文字方塊 41"/>
            <p:cNvSpPr txBox="1">
              <a:spLocks noChangeArrowheads="1"/>
            </p:cNvSpPr>
            <p:nvPr/>
          </p:nvSpPr>
          <p:spPr bwMode="auto">
            <a:xfrm flipV="1">
              <a:off x="7117080" y="574905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0" name="文字方塊 42"/>
            <p:cNvSpPr txBox="1">
              <a:spLocks noChangeArrowheads="1"/>
            </p:cNvSpPr>
            <p:nvPr/>
          </p:nvSpPr>
          <p:spPr bwMode="auto">
            <a:xfrm flipV="1">
              <a:off x="7029450" y="599289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1" name="文字方塊 43"/>
            <p:cNvSpPr txBox="1">
              <a:spLocks noChangeArrowheads="1"/>
            </p:cNvSpPr>
            <p:nvPr/>
          </p:nvSpPr>
          <p:spPr bwMode="auto">
            <a:xfrm flipV="1">
              <a:off x="7158990" y="592812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2" name="文字方塊 44"/>
            <p:cNvSpPr txBox="1">
              <a:spLocks noChangeArrowheads="1"/>
            </p:cNvSpPr>
            <p:nvPr/>
          </p:nvSpPr>
          <p:spPr bwMode="auto">
            <a:xfrm flipV="1">
              <a:off x="6625590" y="593193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3" name="文字方塊 45"/>
            <p:cNvSpPr txBox="1">
              <a:spLocks noChangeArrowheads="1"/>
            </p:cNvSpPr>
            <p:nvPr/>
          </p:nvSpPr>
          <p:spPr bwMode="auto">
            <a:xfrm flipV="1">
              <a:off x="6800850" y="597003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4" name="文字方塊 46"/>
            <p:cNvSpPr txBox="1">
              <a:spLocks noChangeArrowheads="1"/>
            </p:cNvSpPr>
            <p:nvPr/>
          </p:nvSpPr>
          <p:spPr bwMode="auto">
            <a:xfrm flipV="1">
              <a:off x="6907530" y="604242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235" name="文字方塊 47"/>
            <p:cNvSpPr txBox="1">
              <a:spLocks noChangeArrowheads="1"/>
            </p:cNvSpPr>
            <p:nvPr/>
          </p:nvSpPr>
          <p:spPr bwMode="auto">
            <a:xfrm flipV="1">
              <a:off x="6922770" y="6206252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FF0000"/>
                  </a:solidFill>
                </a:rPr>
                <a:t>x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457200" y="6229350"/>
            <a:ext cx="742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0000FF"/>
                </a:solidFill>
              </a:rPr>
              <a:t>The number of x in a region r is called the</a:t>
            </a:r>
            <a:r>
              <a:rPr lang="en-US" altLang="zh-TW" sz="2400">
                <a:solidFill>
                  <a:srgbClr val="FF0000"/>
                </a:solidFill>
              </a:rPr>
              <a:t> degree </a:t>
            </a:r>
            <a:r>
              <a:rPr lang="en-US" altLang="zh-TW" sz="2400">
                <a:solidFill>
                  <a:srgbClr val="0000FF"/>
                </a:solidFill>
              </a:rPr>
              <a:t>of r.</a:t>
            </a:r>
            <a:endParaRPr lang="zh-TW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7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3"/>
          <p:cNvSpPr txBox="1">
            <a:spLocks noChangeArrowheads="1"/>
          </p:cNvSpPr>
          <p:nvPr/>
        </p:nvSpPr>
        <p:spPr bwMode="auto">
          <a:xfrm>
            <a:off x="322263" y="2052638"/>
            <a:ext cx="81264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Recall also that the relationship between the number of vertices, degree of the vertices, and the number of edges.</a:t>
            </a:r>
          </a:p>
          <a:p>
            <a:pPr eaLnBrk="1" hangingPunct="1"/>
            <a:r>
              <a:rPr lang="en-US" altLang="zh-TW" sz="2400"/>
              <a:t>[</a:t>
            </a:r>
            <a:r>
              <a:rPr lang="en-US" altLang="zh-TW" sz="2400">
                <a:solidFill>
                  <a:srgbClr val="0000FF"/>
                </a:solidFill>
              </a:rPr>
              <a:t>Sum of degrees of all </a:t>
            </a:r>
            <a:r>
              <a:rPr lang="en-US" altLang="zh-TW" sz="2400">
                <a:solidFill>
                  <a:srgbClr val="FF0000"/>
                </a:solidFill>
              </a:rPr>
              <a:t>vertices</a:t>
            </a:r>
            <a:r>
              <a:rPr lang="en-US" altLang="zh-TW" sz="2400">
                <a:solidFill>
                  <a:srgbClr val="0000FF"/>
                </a:solidFill>
              </a:rPr>
              <a:t> = 2e</a:t>
            </a:r>
            <a:r>
              <a:rPr lang="en-US" altLang="zh-TW" sz="2400"/>
              <a:t>.] 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e.g. If there are 5 vertices, the degree of each vertex is at least 3, what is the minimum number of edges?</a:t>
            </a:r>
            <a:endParaRPr lang="zh-TW" altLang="en-US" sz="240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04800" y="4465638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0000FF"/>
                </a:solidFill>
              </a:rPr>
              <a:t>The total sum of all degrees = 2e.</a:t>
            </a:r>
          </a:p>
          <a:p>
            <a:pPr eaLnBrk="1" hangingPunct="1"/>
            <a:r>
              <a:rPr lang="en-US" altLang="zh-TW" sz="2400">
                <a:solidFill>
                  <a:srgbClr val="0000FF"/>
                </a:solidFill>
              </a:rPr>
              <a:t>So, 2e </a:t>
            </a:r>
            <a:r>
              <a:rPr lang="en-US" altLang="zh-TW" sz="2400">
                <a:solidFill>
                  <a:srgbClr val="0000FF"/>
                </a:solidFill>
                <a:sym typeface="Symbol" pitchFamily="18" charset="2"/>
              </a:rPr>
              <a:t> 3v</a:t>
            </a:r>
          </a:p>
          <a:p>
            <a:pPr eaLnBrk="1" hangingPunct="1"/>
            <a:r>
              <a:rPr lang="en-US" altLang="zh-TW" sz="2400">
                <a:solidFill>
                  <a:srgbClr val="0000FF"/>
                </a:solidFill>
                <a:sym typeface="Symbol" pitchFamily="18" charset="2"/>
              </a:rPr>
              <a:t>v = 5, so e  8.</a:t>
            </a:r>
            <a:endParaRPr lang="zh-TW" altLang="en-US" sz="2400">
              <a:solidFill>
                <a:srgbClr val="0000FF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96863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Relationship between r and e</a:t>
            </a:r>
            <a:endParaRPr lang="zh-TW" altLang="en-US" dirty="0"/>
          </a:p>
        </p:txBody>
      </p:sp>
      <p:sp>
        <p:nvSpPr>
          <p:cNvPr id="10245" name="文字方塊 6"/>
          <p:cNvSpPr txBox="1">
            <a:spLocks noChangeArrowheads="1"/>
          </p:cNvSpPr>
          <p:nvPr/>
        </p:nvSpPr>
        <p:spPr bwMode="auto">
          <a:xfrm>
            <a:off x="331788" y="1474788"/>
            <a:ext cx="865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If we add all degrees of all regions, the sum will be equal to 2e.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838" y="5761038"/>
            <a:ext cx="696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Note: </a:t>
            </a:r>
            <a:r>
              <a:rPr lang="en-US" altLang="zh-TW" sz="2400">
                <a:solidFill>
                  <a:srgbClr val="FF0000"/>
                </a:solidFill>
              </a:rPr>
              <a:t>Each region is bounded by at least 3 edges!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01480" y="3997800"/>
              <a:ext cx="3394080" cy="182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1400" y="3987720"/>
                <a:ext cx="3417480" cy="184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5456</TotalTime>
  <Words>1858</Words>
  <Application>Microsoft Office PowerPoint</Application>
  <PresentationFormat>On-screen Show (4:3)</PresentationFormat>
  <Paragraphs>419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CAC Moose</vt:lpstr>
      <vt:lpstr>MS Song</vt:lpstr>
      <vt:lpstr>新細明體</vt:lpstr>
      <vt:lpstr>Arial</vt:lpstr>
      <vt:lpstr>Cambria Math</vt:lpstr>
      <vt:lpstr>Symbol</vt:lpstr>
      <vt:lpstr>Times New Roman</vt:lpstr>
      <vt:lpstr>Wingdings</vt:lpstr>
      <vt:lpstr>template</vt:lpstr>
      <vt:lpstr>Planar Graphs</vt:lpstr>
      <vt:lpstr>Motivation: Planar Layouts</vt:lpstr>
      <vt:lpstr>Planar Graphs</vt:lpstr>
      <vt:lpstr>Planar Graphs</vt:lpstr>
      <vt:lpstr>Formula for Planar Graphs</vt:lpstr>
      <vt:lpstr>Euler’s Formula for Planar Graphs</vt:lpstr>
      <vt:lpstr>Euler’s Formula for Connected Planar Graphs</vt:lpstr>
      <vt:lpstr>Examples</vt:lpstr>
      <vt:lpstr>Relationship between r and e</vt:lpstr>
      <vt:lpstr>Inequality for Planar Graphs</vt:lpstr>
      <vt:lpstr>Relationship between v and e  [O3]</vt:lpstr>
      <vt:lpstr>Is K5  planar?</vt:lpstr>
      <vt:lpstr>Is this bound, e  3v – 6, tight? [O3]</vt:lpstr>
      <vt:lpstr>PowerPoint Presentation</vt:lpstr>
      <vt:lpstr>Planar Bipartite Graph [O2]</vt:lpstr>
      <vt:lpstr>Is K3,3  planar? </vt:lpstr>
      <vt:lpstr>Summary: Euler’s Formula for Planar Graphs</vt:lpstr>
      <vt:lpstr>Coloring(Chapter 9.8) : Map Coloring</vt:lpstr>
      <vt:lpstr>Proper Coloring</vt:lpstr>
      <vt:lpstr>Map Coloring and Graph Coloring</vt:lpstr>
      <vt:lpstr>Edge Coloring and Graph Coloring</vt:lpstr>
      <vt:lpstr>How Many Colors?</vt:lpstr>
      <vt:lpstr>Chromatic Number [O2] </vt:lpstr>
      <vt:lpstr>More General Theorem[O2] </vt:lpstr>
      <vt:lpstr>Applications</vt:lpstr>
      <vt:lpstr>Radio Frequencies</vt:lpstr>
      <vt:lpstr>Fishes Tanks</vt:lpstr>
      <vt:lpstr>Remark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-</dc:creator>
  <cp:lastModifiedBy>Hubert Chan</cp:lastModifiedBy>
  <cp:revision>603</cp:revision>
  <dcterms:created xsi:type="dcterms:W3CDTF">2003-08-29T13:25:09Z</dcterms:created>
  <dcterms:modified xsi:type="dcterms:W3CDTF">2016-11-25T03:05:08Z</dcterms:modified>
</cp:coreProperties>
</file>